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79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72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Tuesday 27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inference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explore the character of 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Captain Hardcastle and the aftermath of the “pen-nib incident! 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inference </a:t>
            </a:r>
            <a:r>
              <a:rPr lang="en" sz="4400" dirty="0">
                <a:latin typeface="Twinkl Cursive Looped" panose="02000000000000000000" pitchFamily="2" charset="0"/>
              </a:rPr>
              <a:t>skills to help us understand what R</a:t>
            </a:r>
            <a:r>
              <a:rPr lang="en-GB" sz="4400" dirty="0">
                <a:latin typeface="Twinkl Cursive Looped" panose="02000000000000000000" pitchFamily="2" charset="0"/>
              </a:rPr>
              <a:t>o</a:t>
            </a:r>
            <a:r>
              <a:rPr lang="en" sz="4400" dirty="0">
                <a:latin typeface="Twinkl Cursive Looped" panose="02000000000000000000" pitchFamily="2" charset="0"/>
              </a:rPr>
              <a:t>ald Dahl might be thinking.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7B48C4-B935-499C-AFDD-2F9C5079A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0865" y="375636"/>
            <a:ext cx="2246579" cy="22543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Thinking game</a:t>
            </a:r>
            <a:endParaRPr lang="en-GB" sz="36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65963" y="1120676"/>
            <a:ext cx="609765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Imagine you have been told off and put on 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" panose="02000000000000000000" pitchFamily="2" charset="0"/>
              </a:rPr>
              <a:t>amber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/</a:t>
            </a:r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red. </a:t>
            </a:r>
          </a:p>
          <a:p>
            <a:endParaRPr lang="en-GB" sz="4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Can you fill your whiteboard with emotions to sum up what you might be feeling?</a:t>
            </a:r>
            <a:endParaRPr lang="en-GB" sz="4400" dirty="0">
              <a:solidFill>
                <a:schemeClr val="accent6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Traffic Clipart PNG file tag | Traffic light, Stop light, Clip art">
            <a:extLst>
              <a:ext uri="{FF2B5EF4-FFF2-40B4-BE49-F238E27FC236}">
                <a16:creationId xmlns:a16="http://schemas.microsoft.com/office/drawing/2014/main" id="{23725FA8-BEE9-4467-A3CF-76B865285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96" y="509813"/>
            <a:ext cx="3609591" cy="510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575973" y="3921216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are reading consider how Roald Dahl might be feeling. </a:t>
            </a:r>
            <a:endParaRPr lang="en-GB" sz="36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marL="342900" lvl="0" indent="-342900" algn="l">
              <a:lnSpc>
                <a:spcPct val="107000"/>
              </a:lnSpc>
              <a:buFont typeface="Calibri" panose="020F0502020204030204" pitchFamily="34" charset="0"/>
              <a:buChar char="-"/>
            </a:pPr>
            <a:endParaRPr lang="en-GB" sz="36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b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26512" y="-35837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p.137-143 “playing games”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3097800" y="1412837"/>
            <a:ext cx="626478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40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To write a thought bubble to show what Roald Dahl might be thinking in his head.</a:t>
            </a:r>
          </a:p>
          <a:p>
            <a:pPr algn="ctr" rtl="0" fontAlgn="base"/>
            <a:endParaRPr lang="en-GB" sz="4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 rtl="0" fontAlgn="base"/>
            <a:r>
              <a:rPr lang="en-GB" sz="40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Let’s discuss some ideas! 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</a:rPr>
              <a:t>Paddlers: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Write a thought bubble</a:t>
            </a:r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Twinkl Cursive Looped" panose="020000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Write a thought bubble using evidence from the text. </a:t>
            </a:r>
            <a:endParaRPr lang="en-GB" sz="54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Write a thought bubble using evidence from the text.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Around the edge, add in some emotion words he may be feeling.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 </a:t>
            </a: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097800" y="1899705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4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Challenge!</a:t>
            </a:r>
            <a:br>
              <a:rPr lang="en" sz="4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</a:br>
            <a:br>
              <a:rPr lang="en" sz="4000" u="sng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Can you go through your work and add some punctuation to make your work more dramatic and expressive?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! … ?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B22EF40-A887-4113-99B7-CF479FC36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1752E274-2B10-416E-B392-B20ED502E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745096" y="857153"/>
            <a:ext cx="1873711" cy="208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0F801984-44A0-41CB-AABF-4F9278B9B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10241865" y="459531"/>
            <a:ext cx="1873711" cy="208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87375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12001</TotalTime>
  <Words>240</Words>
  <Application>Microsoft Office PowerPoint</Application>
  <PresentationFormat>Widescreen</PresentationFormat>
  <Paragraphs>31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explore the character of Captain Hardcastle and the aftermath of the “pen-nib incident!   We are going to use our inference skills to help us understand what Roald Dahl might be thinking. </vt:lpstr>
      <vt:lpstr>PowerPoint Presentation</vt:lpstr>
      <vt:lpstr> Class Read  </vt:lpstr>
      <vt:lpstr> Our task   </vt:lpstr>
      <vt:lpstr> Our task   </vt:lpstr>
      <vt:lpstr>Red Pen Challenge!  Can you go through your work and add some punctuation to make your work more dramatic and expressive?   ! … ?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39</cp:revision>
  <dcterms:created xsi:type="dcterms:W3CDTF">2021-03-01T17:41:49Z</dcterms:created>
  <dcterms:modified xsi:type="dcterms:W3CDTF">2021-04-25T11:03:26Z</dcterms:modified>
</cp:coreProperties>
</file>