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9" r:id="rId4"/>
    <p:sldId id="260" r:id="rId5"/>
    <p:sldId id="264" r:id="rId6"/>
    <p:sldId id="265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3484D53B-C810-49CD-A0B1-C7778F69E31A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554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883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456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15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615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511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331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110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3484D53B-C810-49CD-A0B1-C7778F69E31A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1446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65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235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3484D53B-C810-49CD-A0B1-C7778F69E31A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680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mXVXPTyfA4c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www.youtube.com/watch?v=gno5uASSQFA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jkm9jEW7cc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kwpn-fOZ4U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PukdaXUzgOU" TargetMode="Externa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798" y="195941"/>
            <a:ext cx="10243020" cy="1301689"/>
          </a:xfrm>
        </p:spPr>
        <p:txBody>
          <a:bodyPr/>
          <a:lstStyle/>
          <a:p>
            <a:r>
              <a:rPr lang="en-GB" sz="5400" dirty="0" smtClean="0">
                <a:latin typeface="HfW cursive" panose="00000500000000000000" pitchFamily="2" charset="0"/>
              </a:rPr>
              <a:t>Good Afternoon Key Stage 2!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798" y="1777832"/>
            <a:ext cx="11010683" cy="1645920"/>
          </a:xfrm>
        </p:spPr>
        <p:txBody>
          <a:bodyPr>
            <a:noAutofit/>
          </a:bodyPr>
          <a:lstStyle/>
          <a:p>
            <a:r>
              <a:rPr lang="en-GB" dirty="0" smtClean="0">
                <a:latin typeface="HfW cursive" panose="00000500000000000000" pitchFamily="2" charset="0"/>
              </a:rPr>
              <a:t>Our music term of the day is “</a:t>
            </a:r>
            <a:r>
              <a:rPr lang="en-GB" dirty="0" smtClean="0">
                <a:solidFill>
                  <a:srgbClr val="FFFF00"/>
                </a:solidFill>
                <a:latin typeface="HfW cursive" panose="00000500000000000000" pitchFamily="2" charset="0"/>
              </a:rPr>
              <a:t>dynamics</a:t>
            </a:r>
            <a:r>
              <a:rPr lang="en-GB" dirty="0" smtClean="0">
                <a:latin typeface="HfW cursive" panose="00000500000000000000" pitchFamily="2" charset="0"/>
              </a:rPr>
              <a:t>”!</a:t>
            </a:r>
          </a:p>
          <a:p>
            <a:endParaRPr lang="en-GB" dirty="0" smtClean="0">
              <a:latin typeface="HfW cursive" panose="00000500000000000000" pitchFamily="2" charset="0"/>
            </a:endParaRPr>
          </a:p>
          <a:p>
            <a:r>
              <a:rPr lang="en-GB" dirty="0" smtClean="0">
                <a:latin typeface="HfW cursive" panose="00000500000000000000" pitchFamily="2" charset="0"/>
              </a:rPr>
              <a:t>Dynamics are all about the </a:t>
            </a:r>
            <a:r>
              <a:rPr lang="en-GB" dirty="0" smtClean="0">
                <a:solidFill>
                  <a:srgbClr val="FFFF00"/>
                </a:solidFill>
                <a:latin typeface="HfW cursive" panose="00000500000000000000" pitchFamily="2" charset="0"/>
              </a:rPr>
              <a:t>volume of the music</a:t>
            </a:r>
            <a:r>
              <a:rPr lang="en-GB" dirty="0" smtClean="0">
                <a:latin typeface="HfW cursive" panose="00000500000000000000" pitchFamily="2" charset="0"/>
              </a:rPr>
              <a:t>. </a:t>
            </a:r>
          </a:p>
          <a:p>
            <a:endParaRPr lang="en-GB" dirty="0" smtClean="0">
              <a:latin typeface="HfW cursive" panose="00000500000000000000" pitchFamily="2" charset="0"/>
            </a:endParaRPr>
          </a:p>
          <a:p>
            <a:r>
              <a:rPr lang="en-GB" dirty="0" smtClean="0">
                <a:latin typeface="HfW cursive" panose="00000500000000000000" pitchFamily="2" charset="0"/>
              </a:rPr>
              <a:t>Can you hear any points where the music swells and gets louder? Or dwindles and gets quieter? </a:t>
            </a:r>
            <a:endParaRPr lang="en-GB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5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8178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2033" y="0"/>
            <a:ext cx="11852368" cy="1301689"/>
          </a:xfrm>
        </p:spPr>
        <p:txBody>
          <a:bodyPr/>
          <a:lstStyle/>
          <a:p>
            <a:r>
              <a:rPr lang="en-GB" sz="5400" dirty="0" smtClean="0">
                <a:latin typeface="HfW cursive" panose="00000500000000000000" pitchFamily="2" charset="0"/>
              </a:rPr>
              <a:t>Let’s start with a warm up game!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19463" y="3703953"/>
            <a:ext cx="4470029" cy="1645920"/>
          </a:xfrm>
        </p:spPr>
        <p:txBody>
          <a:bodyPr>
            <a:noAutofit/>
          </a:bodyPr>
          <a:lstStyle/>
          <a:p>
            <a:r>
              <a:rPr lang="en-GB" sz="3600" dirty="0">
                <a:latin typeface="HfW cursive" panose="00000500000000000000" pitchFamily="2" charset="0"/>
                <a:hlinkClick r:id="rId2"/>
              </a:rPr>
              <a:t>https://</a:t>
            </a:r>
            <a:r>
              <a:rPr lang="en-GB" sz="3600" dirty="0" smtClean="0">
                <a:latin typeface="HfW cursive" panose="00000500000000000000" pitchFamily="2" charset="0"/>
                <a:hlinkClick r:id="rId2"/>
              </a:rPr>
              <a:t>www.youtube.com/watch?v=mXVXPTyfA4c</a:t>
            </a:r>
            <a:r>
              <a:rPr lang="en-GB" sz="3600" dirty="0" smtClean="0">
                <a:latin typeface="HfW cursive" panose="00000500000000000000" pitchFamily="2" charset="0"/>
              </a:rPr>
              <a:t> </a:t>
            </a:r>
            <a:endParaRPr lang="en-GB" sz="36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5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6819463" y="1836616"/>
            <a:ext cx="8054121" cy="16459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4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3600" dirty="0" smtClean="0">
              <a:latin typeface="HfW cursive" panose="00000500000000000000" pitchFamily="2" charset="0"/>
              <a:hlinkClick r:id="rId4"/>
            </a:endParaRPr>
          </a:p>
          <a:p>
            <a:r>
              <a:rPr lang="en-GB" sz="3600" dirty="0" smtClean="0">
                <a:latin typeface="HfW cursive" panose="00000500000000000000" pitchFamily="2" charset="0"/>
              </a:rPr>
              <a:t>Wake-Up Shake-Up</a:t>
            </a:r>
            <a:endParaRPr lang="en-GB" sz="3600" dirty="0">
              <a:latin typeface="HfW cursive" panose="00000500000000000000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1814" y="1735951"/>
            <a:ext cx="2816021" cy="3285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539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2033" y="0"/>
            <a:ext cx="11852368" cy="1301689"/>
          </a:xfrm>
        </p:spPr>
        <p:txBody>
          <a:bodyPr/>
          <a:lstStyle/>
          <a:p>
            <a:r>
              <a:rPr lang="en-GB" sz="5400" dirty="0" smtClean="0">
                <a:latin typeface="HfW cursive" panose="00000500000000000000" pitchFamily="2" charset="0"/>
              </a:rPr>
              <a:t>Let’s practice Lord of the Harvest!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5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2534848" y="1533221"/>
            <a:ext cx="8054121" cy="16459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4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>
                <a:latin typeface="HfW cursive" panose="00000500000000000000" pitchFamily="2" charset="0"/>
              </a:rPr>
              <a:t>Come and Praise CD2 Track 112</a:t>
            </a:r>
            <a:endParaRPr lang="en-GB" sz="3600" dirty="0">
              <a:latin typeface="HfW cursive" panose="000005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790761" y="2518315"/>
            <a:ext cx="49061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hlinkClick r:id="rId3"/>
              </a:rPr>
              <a:t>https://</a:t>
            </a:r>
            <a:r>
              <a:rPr lang="en-GB" sz="2800" dirty="0" smtClean="0">
                <a:hlinkClick r:id="rId3"/>
              </a:rPr>
              <a:t>www.youtube.com/watch?v=Njkm9jEW7cc</a:t>
            </a:r>
            <a:r>
              <a:rPr lang="en-GB" sz="2800" dirty="0" smtClean="0"/>
              <a:t> </a:t>
            </a:r>
            <a:endParaRPr lang="en-GB" sz="2800" dirty="0"/>
          </a:p>
        </p:txBody>
      </p:sp>
      <p:pic>
        <p:nvPicPr>
          <p:cNvPr id="2050" name="Picture 2" descr="Autumn harvest clipart. Free download transparent .PNG | Creazill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854" y="2356181"/>
            <a:ext cx="4361917" cy="278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7875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5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2534848" y="1533221"/>
            <a:ext cx="8054121" cy="16459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4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>
                <a:latin typeface="HfW cursive" panose="00000500000000000000" pitchFamily="2" charset="0"/>
              </a:rPr>
              <a:t>Come and Praise CD2 Track 112</a:t>
            </a:r>
            <a:endParaRPr lang="en-GB" sz="3600" dirty="0">
              <a:latin typeface="HfW cursive" panose="00000500000000000000" pitchFamily="2" charset="0"/>
            </a:endParaRPr>
          </a:p>
        </p:txBody>
      </p:sp>
      <p:pic>
        <p:nvPicPr>
          <p:cNvPr id="5122" name="Picture 2" descr="https://ukc-powerpoint.officeapps.live.com/pods/GetClipboardImage.ashx?Id=f258da7a-e849-4fb5-abb2-0d340c41f222&amp;DC=GUK2&amp;pkey=15c1618e-9a86-4e63-813e-b65d728a633b&amp;wdwaccluster=GUK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66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904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2033" y="0"/>
            <a:ext cx="11852368" cy="1301689"/>
          </a:xfrm>
        </p:spPr>
        <p:txBody>
          <a:bodyPr/>
          <a:lstStyle/>
          <a:p>
            <a:r>
              <a:rPr lang="en-GB" sz="5400" dirty="0" smtClean="0">
                <a:latin typeface="HfW cursive" panose="00000500000000000000" pitchFamily="2" charset="0"/>
              </a:rPr>
              <a:t>Let’s learn I planted a seed!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5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2534848" y="1533221"/>
            <a:ext cx="8054121" cy="16459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4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>
                <a:latin typeface="HfW cursive" panose="00000500000000000000" pitchFamily="2" charset="0"/>
              </a:rPr>
              <a:t>Come and Praise </a:t>
            </a:r>
            <a:r>
              <a:rPr lang="en-GB" sz="36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CD2 Track 113</a:t>
            </a:r>
            <a:endParaRPr lang="en-GB" sz="3600" dirty="0">
              <a:solidFill>
                <a:srgbClr val="FF0000"/>
              </a:solidFill>
              <a:latin typeface="HfW cursive" panose="000005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790761" y="2518315"/>
            <a:ext cx="490619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hlinkClick r:id="rId3"/>
              </a:rPr>
              <a:t>https://</a:t>
            </a:r>
            <a:r>
              <a:rPr lang="en-GB" sz="2800" dirty="0" smtClean="0">
                <a:hlinkClick r:id="rId3"/>
              </a:rPr>
              <a:t>www.youtube.com/watch?v=ckwpn-fOZ4U</a:t>
            </a:r>
            <a:endParaRPr lang="en-GB" sz="2800" dirty="0" smtClean="0"/>
          </a:p>
          <a:p>
            <a:r>
              <a:rPr lang="en-GB" sz="2800" dirty="0" smtClean="0"/>
              <a:t>(Backing track)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6406" y="2245791"/>
            <a:ext cx="3991532" cy="291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79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5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2534848" y="1533221"/>
            <a:ext cx="8054121" cy="16459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4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>
                <a:latin typeface="HfW cursive" panose="00000500000000000000" pitchFamily="2" charset="0"/>
              </a:rPr>
              <a:t>Come and Praise CD2 Track 112</a:t>
            </a:r>
            <a:endParaRPr lang="en-GB" sz="3600" dirty="0">
              <a:latin typeface="HfW cursive" panose="000005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099" y="108378"/>
            <a:ext cx="9907425" cy="6749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416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2033" y="0"/>
            <a:ext cx="11852368" cy="1301689"/>
          </a:xfrm>
        </p:spPr>
        <p:txBody>
          <a:bodyPr/>
          <a:lstStyle/>
          <a:p>
            <a:r>
              <a:rPr lang="en-GB" sz="5400" dirty="0" smtClean="0">
                <a:latin typeface="HfW cursive" panose="00000500000000000000" pitchFamily="2" charset="0"/>
              </a:rPr>
              <a:t>Let’s finish with one you know!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3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artoon Vegetable Smiling and Looking Cauliflower Stock Illustration -  Illustration of cooking, bright: 9426898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616" b="87407" l="4769" r="95615">
                        <a14:foregroundMark x1="45308" y1="32229" x2="64769" y2="46479"/>
                        <a14:foregroundMark x1="62692" y1="22204" x2="71923" y2="33969"/>
                        <a14:foregroundMark x1="52692" y1="54432" x2="68000" y2="504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2091"/>
          <a:stretch/>
        </p:blipFill>
        <p:spPr bwMode="auto">
          <a:xfrm>
            <a:off x="252865" y="1280941"/>
            <a:ext cx="4305212" cy="3513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784304" y="2863603"/>
            <a:ext cx="49080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5"/>
              </a:rPr>
              <a:t>https://</a:t>
            </a:r>
            <a:r>
              <a:rPr lang="en-GB" dirty="0" smtClean="0">
                <a:hlinkClick r:id="rId5"/>
              </a:rPr>
              <a:t>www.youtube.com/watch?v=PukdaXUzgOU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7267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3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969" y="0"/>
            <a:ext cx="8098499" cy="686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984833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40</TotalTime>
  <Words>116</Words>
  <Application>Microsoft Office PowerPoint</Application>
  <PresentationFormat>Widescreen</PresentationFormat>
  <Paragraphs>21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 Light</vt:lpstr>
      <vt:lpstr>HfW cursive</vt:lpstr>
      <vt:lpstr>Metropolitan</vt:lpstr>
      <vt:lpstr>Good Afternoon Key Stage 2!</vt:lpstr>
      <vt:lpstr>Let’s start with a warm up game!</vt:lpstr>
      <vt:lpstr>Let’s practice Lord of the Harvest!</vt:lpstr>
      <vt:lpstr>PowerPoint Presentation</vt:lpstr>
      <vt:lpstr>Let’s learn I planted a seed!</vt:lpstr>
      <vt:lpstr>PowerPoint Presentation</vt:lpstr>
      <vt:lpstr>Let’s finish with one you know!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Good Afternoon Key Stage 2!</dc:title>
  <dc:creator>Alice Watton</dc:creator>
  <cp:lastModifiedBy>Alice Watton</cp:lastModifiedBy>
  <cp:revision>2</cp:revision>
  <dcterms:created xsi:type="dcterms:W3CDTF">2021-09-13T19:29:35Z</dcterms:created>
  <dcterms:modified xsi:type="dcterms:W3CDTF">2021-09-26T10:09:51Z</dcterms:modified>
</cp:coreProperties>
</file>