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21" r:id="rId3"/>
    <p:sldId id="320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243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596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7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66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87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64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456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630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330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540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524372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5896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173816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5588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304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278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33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0779" y="2991678"/>
            <a:ext cx="7418273" cy="3584432"/>
          </a:xfrm>
        </p:spPr>
        <p:txBody>
          <a:bodyPr/>
          <a:lstStyle/>
          <a:p>
            <a:pPr algn="l"/>
            <a:r>
              <a:rPr lang="en-GB" u="sng" dirty="0"/>
              <a:t>Paddlers: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Maisy’s sunflower is </a:t>
            </a:r>
            <a:r>
              <a:rPr lang="en-GB" dirty="0">
                <a:solidFill>
                  <a:srgbClr val="7030A0"/>
                </a:solidFill>
              </a:rPr>
              <a:t>394cm tall</a:t>
            </a:r>
            <a:r>
              <a:rPr lang="en-GB" dirty="0"/>
              <a:t>. Sam’s is </a:t>
            </a:r>
            <a:r>
              <a:rPr lang="en-GB" dirty="0">
                <a:solidFill>
                  <a:srgbClr val="7030A0"/>
                </a:solidFill>
              </a:rPr>
              <a:t>396cm tall</a:t>
            </a:r>
            <a:r>
              <a:rPr lang="en-GB" dirty="0"/>
              <a:t>. What is the difference between their sunflowers?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36FA41-43D6-424F-A75B-F109652475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3558" y="493411"/>
            <a:ext cx="4352652" cy="346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490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9306" y="3958951"/>
            <a:ext cx="7418273" cy="3584432"/>
          </a:xfrm>
        </p:spPr>
        <p:txBody>
          <a:bodyPr/>
          <a:lstStyle/>
          <a:p>
            <a:pPr algn="l"/>
            <a:r>
              <a:rPr lang="en-GB" sz="4800" u="sng" dirty="0"/>
              <a:t>Snorkellers: </a:t>
            </a:r>
            <a:br>
              <a:rPr lang="en-GB" sz="4800" dirty="0"/>
            </a:br>
            <a:br>
              <a:rPr lang="en-GB" sz="4800" dirty="0"/>
            </a:br>
            <a:r>
              <a:rPr lang="en-GB" sz="4800" dirty="0">
                <a:solidFill>
                  <a:schemeClr val="tx1"/>
                </a:solidFill>
              </a:rPr>
              <a:t>Gregg</a:t>
            </a:r>
            <a:r>
              <a:rPr lang="en-GB" sz="4800" dirty="0"/>
              <a:t> has </a:t>
            </a:r>
            <a:r>
              <a:rPr lang="en-GB" sz="4800" dirty="0">
                <a:solidFill>
                  <a:schemeClr val="tx1"/>
                </a:solidFill>
              </a:rPr>
              <a:t>328 </a:t>
            </a:r>
            <a:r>
              <a:rPr lang="en-GB" sz="4800" dirty="0" err="1">
                <a:solidFill>
                  <a:schemeClr val="tx1"/>
                </a:solidFill>
              </a:rPr>
              <a:t>lego</a:t>
            </a:r>
            <a:r>
              <a:rPr lang="en-GB" sz="4800" dirty="0">
                <a:solidFill>
                  <a:schemeClr val="tx1"/>
                </a:solidFill>
              </a:rPr>
              <a:t> bricks</a:t>
            </a:r>
            <a:r>
              <a:rPr lang="en-GB" sz="4800" dirty="0"/>
              <a:t>. </a:t>
            </a:r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Oscar</a:t>
            </a:r>
            <a:r>
              <a:rPr lang="en-GB" sz="4800" dirty="0"/>
              <a:t> has </a:t>
            </a:r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320 </a:t>
            </a:r>
            <a:r>
              <a:rPr lang="en-GB" sz="4800" dirty="0" err="1">
                <a:solidFill>
                  <a:schemeClr val="accent6">
                    <a:lumMod val="75000"/>
                  </a:schemeClr>
                </a:solidFill>
              </a:rPr>
              <a:t>lego</a:t>
            </a:r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 bricks</a:t>
            </a:r>
            <a:r>
              <a:rPr lang="en-GB" sz="4800" dirty="0"/>
              <a:t>. </a:t>
            </a:r>
            <a:br>
              <a:rPr lang="en-GB" sz="4800" dirty="0"/>
            </a:br>
            <a:r>
              <a:rPr lang="en-GB" sz="4800" dirty="0">
                <a:solidFill>
                  <a:schemeClr val="tx1"/>
                </a:solidFill>
              </a:rPr>
              <a:t>How many more</a:t>
            </a:r>
            <a:r>
              <a:rPr lang="en-GB" sz="4800" dirty="0"/>
              <a:t> does </a:t>
            </a:r>
            <a:r>
              <a:rPr lang="en-GB" sz="4800" dirty="0">
                <a:solidFill>
                  <a:schemeClr val="tx1"/>
                </a:solidFill>
              </a:rPr>
              <a:t>Gregg</a:t>
            </a:r>
            <a:r>
              <a:rPr lang="en-GB" sz="4800" dirty="0"/>
              <a:t> have?</a:t>
            </a:r>
            <a:br>
              <a:rPr lang="en-GB" sz="4800" dirty="0"/>
            </a:br>
            <a:br>
              <a:rPr lang="en-GB" sz="4800" dirty="0"/>
            </a:br>
            <a:r>
              <a:rPr lang="en-GB" sz="4800" dirty="0"/>
              <a:t>Can you draw a diagram to explain your answer? </a:t>
            </a:r>
            <a:br>
              <a:rPr lang="en-GB" dirty="0"/>
            </a:br>
            <a:endParaRPr lang="en-GB" dirty="0"/>
          </a:p>
        </p:txBody>
      </p:sp>
      <p:pic>
        <p:nvPicPr>
          <p:cNvPr id="3074" name="Picture 2" descr="Style Guide | Clker | Free lego, Clip art borders, Clip art">
            <a:extLst>
              <a:ext uri="{FF2B5EF4-FFF2-40B4-BE49-F238E27FC236}">
                <a16:creationId xmlns:a16="http://schemas.microsoft.com/office/drawing/2014/main" id="{16054C33-3205-406F-B8FC-6B85338DA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579" y="2461489"/>
            <a:ext cx="3701292" cy="4240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5598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672" y="2905820"/>
            <a:ext cx="7418273" cy="3584432"/>
          </a:xfrm>
        </p:spPr>
        <p:txBody>
          <a:bodyPr/>
          <a:lstStyle/>
          <a:p>
            <a:pPr algn="l"/>
            <a:r>
              <a:rPr lang="en-GB" sz="4000" u="sng" dirty="0"/>
              <a:t>Divers: </a:t>
            </a:r>
            <a:br>
              <a:rPr lang="en-GB" sz="4000" dirty="0"/>
            </a:br>
            <a:br>
              <a:rPr lang="en-GB" sz="4000" dirty="0"/>
            </a:br>
            <a:r>
              <a:rPr lang="en-GB" sz="4000" dirty="0"/>
              <a:t>The </a:t>
            </a:r>
            <a:r>
              <a:rPr lang="en-GB" sz="4000" dirty="0">
                <a:solidFill>
                  <a:schemeClr val="accent6">
                    <a:lumMod val="75000"/>
                  </a:schemeClr>
                </a:solidFill>
              </a:rPr>
              <a:t>slime monster is 314cm </a:t>
            </a:r>
            <a:r>
              <a:rPr lang="en-GB" sz="4000" dirty="0"/>
              <a:t>tall. The </a:t>
            </a:r>
            <a:r>
              <a:rPr lang="en-GB" sz="4000" dirty="0">
                <a:solidFill>
                  <a:schemeClr val="tx1"/>
                </a:solidFill>
              </a:rPr>
              <a:t>yeti is 319cm tall</a:t>
            </a:r>
            <a:r>
              <a:rPr lang="en-GB" sz="4000" dirty="0"/>
              <a:t>. What is the </a:t>
            </a:r>
            <a:r>
              <a:rPr lang="en-GB" sz="4000" u="sng" dirty="0"/>
              <a:t>difference between their heights</a:t>
            </a:r>
            <a:r>
              <a:rPr lang="en-GB" sz="4000" dirty="0"/>
              <a:t>? </a:t>
            </a:r>
            <a:br>
              <a:rPr lang="en-GB" sz="4000" dirty="0"/>
            </a:br>
            <a:br>
              <a:rPr lang="en-GB" sz="4000" dirty="0"/>
            </a:br>
            <a:r>
              <a:rPr lang="en-GB" sz="4000" dirty="0"/>
              <a:t>Can you draw a diagram to show your methods and explain your answer using a sentence. </a:t>
            </a:r>
          </a:p>
        </p:txBody>
      </p:sp>
      <p:pic>
        <p:nvPicPr>
          <p:cNvPr id="2050" name="Picture 2" descr="Green Slime Monster Stock Illustrations – 571 Green Slime Monster Stock  Illustrations, Vectors &amp; Clipart - Dreamstime">
            <a:extLst>
              <a:ext uri="{FF2B5EF4-FFF2-40B4-BE49-F238E27FC236}">
                <a16:creationId xmlns:a16="http://schemas.microsoft.com/office/drawing/2014/main" id="{925487C0-7EF7-4ADF-885A-AF777DC36E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930" y="119269"/>
            <a:ext cx="3634410" cy="3052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672667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14C6103-13D0-4989-8476-0217C9994D9A}"/>
</file>

<file path=customXml/itemProps2.xml><?xml version="1.0" encoding="utf-8"?>
<ds:datastoreItem xmlns:ds="http://schemas.openxmlformats.org/officeDocument/2006/customXml" ds:itemID="{599A5F6C-8A4B-4A8E-A876-44484BDF9515}"/>
</file>

<file path=customXml/itemProps3.xml><?xml version="1.0" encoding="utf-8"?>
<ds:datastoreItem xmlns:ds="http://schemas.openxmlformats.org/officeDocument/2006/customXml" ds:itemID="{C5ABFCCC-817B-4EB7-B586-F8AB18B6C1E1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4321</TotalTime>
  <Words>104</Words>
  <Application>Microsoft Office PowerPoint</Application>
  <PresentationFormat>Widescreen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Trebuchet MS</vt:lpstr>
      <vt:lpstr>Wingdings 3</vt:lpstr>
      <vt:lpstr>Facet</vt:lpstr>
      <vt:lpstr>Paddlers:   Maisy’s sunflower is 394cm tall. Sam’s is 396cm tall. What is the difference between their sunflowers?</vt:lpstr>
      <vt:lpstr>Snorkellers:   Gregg has 328 lego bricks. Oscar has 320 lego bricks.  How many more does Gregg have?  Can you draw a diagram to explain your answer?  </vt:lpstr>
      <vt:lpstr>Divers:   The slime monster is 314cm tall. The yeti is 319cm tall. What is the difference between their heights?   Can you draw a diagram to show your methods and explain your answer using a sentence.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26</cp:revision>
  <dcterms:created xsi:type="dcterms:W3CDTF">2020-10-15T16:46:25Z</dcterms:created>
  <dcterms:modified xsi:type="dcterms:W3CDTF">2020-10-18T17:38:58Z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