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12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26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231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953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46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129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885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674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669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958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1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72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26" y="160427"/>
            <a:ext cx="10065340" cy="75818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1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48"/>
    </mc:Choice>
    <mc:Fallback>
      <p:transition spd="slow" advTm="115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0561" y="74963"/>
            <a:ext cx="8745039" cy="62623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24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181"/>
    </mc:Choice>
    <mc:Fallback>
      <p:transition spd="slow" advTm="34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174" y="293777"/>
            <a:ext cx="10240191" cy="706170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8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46"/>
    </mc:Choice>
    <mc:Fallback>
      <p:transition spd="slow" advTm="31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659" y="384129"/>
            <a:ext cx="10223455" cy="70240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37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743"/>
    </mc:Choice>
    <mc:Fallback>
      <p:transition spd="slow" advTm="32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4326" y="156960"/>
            <a:ext cx="9558474" cy="6485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0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25"/>
    </mc:Choice>
    <mc:Fallback>
      <p:transition spd="slow" advTm="40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291" y="296227"/>
            <a:ext cx="9996761" cy="68000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7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43"/>
    </mc:Choice>
    <mc:Fallback>
      <p:transition spd="slow" advTm="25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5461" y="428668"/>
            <a:ext cx="9439956" cy="5768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29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652"/>
    </mc:Choice>
    <mc:Fallback>
      <p:transition spd="slow" advTm="30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8030" y="262625"/>
            <a:ext cx="8687753" cy="63794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09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46"/>
    </mc:Choice>
    <mc:Fallback>
      <p:transition spd="slow" advTm="24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2021-01-29T13:19:33Z</dcterms:created>
  <dcterms:modified xsi:type="dcterms:W3CDTF">2021-02-22T11:58:19Z</dcterms:modified>
</cp:coreProperties>
</file>