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20B4CDC-353C-4A10-AF5C-5DEDC808C691}"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366161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20B4CDC-353C-4A10-AF5C-5DEDC808C691}"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1541309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20B4CDC-353C-4A10-AF5C-5DEDC808C691}"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3977595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20B4CDC-353C-4A10-AF5C-5DEDC808C691}" type="datetimeFigureOut">
              <a:rPr lang="en-GB" smtClean="0"/>
              <a:t>09/09/2021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2402040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20B4CDC-353C-4A10-AF5C-5DEDC808C691}" type="datetimeFigureOut">
              <a:rPr lang="en-GB" smtClean="0"/>
              <a:t>09/09/2021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51198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20B4CDC-353C-4A10-AF5C-5DEDC808C691}" type="datetimeFigureOut">
              <a:rPr lang="en-GB" smtClean="0"/>
              <a:t>09/09/2021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2176430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B4CDC-353C-4A10-AF5C-5DEDC808C691}" type="datetimeFigureOut">
              <a:rPr lang="en-GB" smtClean="0"/>
              <a:t>09/09/2021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2117079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20B4CDC-353C-4A10-AF5C-5DEDC808C691}" type="datetimeFigureOut">
              <a:rPr lang="en-GB" smtClean="0"/>
              <a:t>09/09/2021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318051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20B4CDC-353C-4A10-AF5C-5DEDC808C691}" type="datetimeFigureOut">
              <a:rPr lang="en-GB" smtClean="0"/>
              <a:t>09/09/2021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1514607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20B4CDC-353C-4A10-AF5C-5DEDC808C691}"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828318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20B4CDC-353C-4A10-AF5C-5DEDC808C691}"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7725B-3056-4A67-AC90-80479ECB5240}" type="slidenum">
              <a:rPr lang="en-GB" smtClean="0"/>
              <a:t>‹#›</a:t>
            </a:fld>
            <a:endParaRPr lang="en-GB"/>
          </a:p>
        </p:txBody>
      </p:sp>
    </p:spTree>
    <p:extLst>
      <p:ext uri="{BB962C8B-B14F-4D97-AF65-F5344CB8AC3E}">
        <p14:creationId xmlns:p14="http://schemas.microsoft.com/office/powerpoint/2010/main" val="2593807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B4CDC-353C-4A10-AF5C-5DEDC808C691}" type="datetimeFigureOut">
              <a:rPr lang="en-GB" smtClean="0"/>
              <a:t>09/09/2021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37725B-3056-4A67-AC90-80479ECB5240}" type="slidenum">
              <a:rPr lang="en-GB" smtClean="0"/>
              <a:t>‹#›</a:t>
            </a:fld>
            <a:endParaRPr lang="en-GB"/>
          </a:p>
        </p:txBody>
      </p:sp>
    </p:spTree>
    <p:extLst>
      <p:ext uri="{BB962C8B-B14F-4D97-AF65-F5344CB8AC3E}">
        <p14:creationId xmlns:p14="http://schemas.microsoft.com/office/powerpoint/2010/main" val="1487840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PSHCE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357042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817" y="454025"/>
            <a:ext cx="10515600" cy="5750832"/>
          </a:xfrm>
        </p:spPr>
        <p:txBody>
          <a:bodyPr/>
          <a:lstStyle/>
          <a:p>
            <a:pPr marL="0" indent="0">
              <a:buNone/>
            </a:pPr>
            <a:r>
              <a:rPr lang="en-GB" dirty="0" smtClean="0"/>
              <a:t>Think about the roles of everyone in school. Who can you think of?</a:t>
            </a:r>
          </a:p>
          <a:p>
            <a:pPr marL="0" indent="0">
              <a:buNone/>
            </a:pPr>
            <a:endParaRPr lang="en-GB" dirty="0"/>
          </a:p>
          <a:p>
            <a:pPr marL="0" indent="0">
              <a:buNone/>
            </a:pPr>
            <a:r>
              <a:rPr lang="en-GB" dirty="0" smtClean="0"/>
              <a:t>Teachers? </a:t>
            </a:r>
          </a:p>
          <a:p>
            <a:pPr marL="0" indent="0">
              <a:buNone/>
            </a:pPr>
            <a:r>
              <a:rPr lang="en-GB" dirty="0" smtClean="0"/>
              <a:t>LSA?</a:t>
            </a:r>
          </a:p>
          <a:p>
            <a:pPr marL="0" indent="0">
              <a:buNone/>
            </a:pPr>
            <a:r>
              <a:rPr lang="en-GB" dirty="0" smtClean="0"/>
              <a:t>Kitchen staff?</a:t>
            </a:r>
          </a:p>
          <a:p>
            <a:pPr marL="0" indent="0">
              <a:buNone/>
            </a:pPr>
            <a:endParaRPr lang="en-GB" dirty="0"/>
          </a:p>
          <a:p>
            <a:pPr marL="0" indent="0">
              <a:buNone/>
            </a:pPr>
            <a:r>
              <a:rPr lang="en-GB" dirty="0" err="1" smtClean="0"/>
              <a:t>Mindmap</a:t>
            </a:r>
            <a:r>
              <a:rPr lang="en-GB" dirty="0" smtClean="0"/>
              <a:t> your thoughts.</a:t>
            </a:r>
            <a:endParaRPr lang="en-GB" dirty="0"/>
          </a:p>
        </p:txBody>
      </p:sp>
    </p:spTree>
    <p:extLst>
      <p:ext uri="{BB962C8B-B14F-4D97-AF65-F5344CB8AC3E}">
        <p14:creationId xmlns:p14="http://schemas.microsoft.com/office/powerpoint/2010/main" val="177649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817" y="454025"/>
            <a:ext cx="10515600" cy="5750832"/>
          </a:xfrm>
        </p:spPr>
        <p:txBody>
          <a:bodyPr/>
          <a:lstStyle/>
          <a:p>
            <a:pPr marL="0" indent="0">
              <a:buNone/>
            </a:pPr>
            <a:r>
              <a:rPr lang="en-GB" dirty="0"/>
              <a:t>W</a:t>
            </a:r>
            <a:r>
              <a:rPr lang="en-GB" dirty="0" smtClean="0"/>
              <a:t>e are all important members of the school community, including the children in our school. Many adults have jobs in the community which help us learn. Children have responsibility to learn and help each other learn. </a:t>
            </a:r>
          </a:p>
          <a:p>
            <a:pPr marL="0" indent="0">
              <a:buNone/>
            </a:pPr>
            <a:endParaRPr lang="en-GB" dirty="0"/>
          </a:p>
          <a:p>
            <a:pPr marL="0" indent="0">
              <a:buNone/>
            </a:pPr>
            <a:r>
              <a:rPr lang="en-GB" dirty="0"/>
              <a:t>H</a:t>
            </a:r>
            <a:r>
              <a:rPr lang="en-GB" dirty="0" smtClean="0"/>
              <a:t>ow can we take responsibility for our own and other people’s learning?</a:t>
            </a:r>
          </a:p>
          <a:p>
            <a:pPr marL="0" indent="0">
              <a:buNone/>
            </a:pPr>
            <a:endParaRPr lang="en-GB" dirty="0"/>
          </a:p>
          <a:p>
            <a:pPr marL="0" indent="0">
              <a:buNone/>
            </a:pPr>
            <a:r>
              <a:rPr lang="en-GB" dirty="0" err="1" smtClean="0"/>
              <a:t>Mindmap</a:t>
            </a:r>
            <a:r>
              <a:rPr lang="en-GB" dirty="0" smtClean="0"/>
              <a:t> your ideas.</a:t>
            </a:r>
          </a:p>
          <a:p>
            <a:pPr marL="0" indent="0">
              <a:buNone/>
            </a:pPr>
            <a:endParaRPr lang="en-GB" dirty="0"/>
          </a:p>
        </p:txBody>
      </p:sp>
    </p:spTree>
    <p:extLst>
      <p:ext uri="{BB962C8B-B14F-4D97-AF65-F5344CB8AC3E}">
        <p14:creationId xmlns:p14="http://schemas.microsoft.com/office/powerpoint/2010/main" val="3986793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817" y="454025"/>
            <a:ext cx="10515600" cy="5750832"/>
          </a:xfrm>
        </p:spPr>
        <p:txBody>
          <a:bodyPr/>
          <a:lstStyle/>
          <a:p>
            <a:pPr marL="0" indent="0">
              <a:buNone/>
            </a:pPr>
            <a:r>
              <a:rPr lang="en-GB" dirty="0"/>
              <a:t>W</a:t>
            </a:r>
            <a:r>
              <a:rPr lang="en-GB" dirty="0" smtClean="0"/>
              <a:t>e are all important members of the school community, including the children in our school. Many adults have jobs in the community which help us learn. Children have responsibility to learn and help each other learn. </a:t>
            </a:r>
          </a:p>
          <a:p>
            <a:pPr marL="0" indent="0">
              <a:buNone/>
            </a:pPr>
            <a:endParaRPr lang="en-GB" dirty="0"/>
          </a:p>
          <a:p>
            <a:pPr marL="0" indent="0">
              <a:buNone/>
            </a:pPr>
            <a:r>
              <a:rPr lang="en-GB" dirty="0"/>
              <a:t>H</a:t>
            </a:r>
            <a:r>
              <a:rPr lang="en-GB" dirty="0" smtClean="0"/>
              <a:t>ow can we take responsibility for our own and other people’s learning?</a:t>
            </a:r>
          </a:p>
          <a:p>
            <a:pPr marL="0" indent="0">
              <a:buNone/>
            </a:pPr>
            <a:endParaRPr lang="en-GB" dirty="0"/>
          </a:p>
          <a:p>
            <a:pPr marL="0" indent="0">
              <a:buNone/>
            </a:pPr>
            <a:r>
              <a:rPr lang="en-GB" dirty="0" err="1" smtClean="0"/>
              <a:t>Mindmap</a:t>
            </a:r>
            <a:r>
              <a:rPr lang="en-GB" dirty="0" smtClean="0"/>
              <a:t> your ideas.</a:t>
            </a:r>
          </a:p>
          <a:p>
            <a:pPr marL="0" indent="0">
              <a:buNone/>
            </a:pPr>
            <a:endParaRPr lang="en-GB" dirty="0"/>
          </a:p>
        </p:txBody>
      </p:sp>
    </p:spTree>
    <p:extLst>
      <p:ext uri="{BB962C8B-B14F-4D97-AF65-F5344CB8AC3E}">
        <p14:creationId xmlns:p14="http://schemas.microsoft.com/office/powerpoint/2010/main" val="10253204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141</Words>
  <Application>Microsoft Office PowerPoint</Application>
  <PresentationFormat>Widescreen</PresentationFormat>
  <Paragraphs>18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PSHCE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PSHCE</dc:title>
  <dc:creator>Rachael Norman</dc:creator>
  <cp:lastModifiedBy>Rachael Norman</cp:lastModifiedBy>
  <cp:revision>1</cp:revision>
  <dcterms:created xsi:type="dcterms:W3CDTF">2021-09-09T15:48:41Z</dcterms:created>
  <dcterms:modified xsi:type="dcterms:W3CDTF">2021-09-09T15:48:49Z</dcterms:modified>
</cp:coreProperties>
</file>