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619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81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840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30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569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64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549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7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01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340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0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54452-6D26-42D4-A9A4-9FE6483BF067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B20A6-507C-4F5A-9668-7BA81FA7A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8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pshe-ks1-ks2-proud-to-be-a-sportsperson/zmkfbd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 smtClean="0"/>
              <a:t>Wb</a:t>
            </a:r>
            <a:r>
              <a:rPr lang="en-GB" dirty="0" smtClean="0"/>
              <a:t> 22.06.20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685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Watch the video of </a:t>
            </a:r>
            <a:r>
              <a:rPr lang="en-GB" u="sng" dirty="0">
                <a:hlinkClick r:id="rId2"/>
              </a:rPr>
              <a:t>https://</a:t>
            </a:r>
            <a:r>
              <a:rPr lang="en-GB" u="sng" dirty="0" smtClean="0">
                <a:hlinkClick r:id="rId2"/>
              </a:rPr>
              <a:t>www.bbc.co.uk/teach/class-clips-video/pshe-ks1-ks2-proud-to-be-a-sportsperson/zmkfbdm</a:t>
            </a:r>
            <a:endParaRPr lang="en-GB" u="sng" dirty="0" smtClean="0"/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dirty="0" smtClean="0"/>
              <a:t>Use the checklist template example to help you.</a:t>
            </a:r>
          </a:p>
          <a:p>
            <a:pPr marL="0" indent="0">
              <a:buNone/>
            </a:pPr>
            <a:r>
              <a:rPr lang="en-GB" dirty="0" smtClean="0"/>
              <a:t>Create your very own checklist on how to be a good sports man/woman.</a:t>
            </a:r>
          </a:p>
          <a:p>
            <a:pPr marL="0" indent="0">
              <a:buNone/>
            </a:pPr>
            <a:r>
              <a:rPr lang="en-GB" dirty="0" smtClean="0"/>
              <a:t>Decide on 4 or 5 top qualities for a good sportsman/woman.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301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2: Research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Firstly, we need to research a sports person from the past.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Using the word document on the class page, have a look at the athletes and decide which athlete you would like to do a fact file about.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Don’t worry if you can’t finish the fact file this week. You may like to carry on with it next week.</a:t>
            </a:r>
          </a:p>
        </p:txBody>
      </p:sp>
    </p:spTree>
    <p:extLst>
      <p:ext uri="{BB962C8B-B14F-4D97-AF65-F5344CB8AC3E}">
        <p14:creationId xmlns:p14="http://schemas.microsoft.com/office/powerpoint/2010/main" val="2922691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116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PSHCE</vt:lpstr>
      <vt:lpstr>TASK 1</vt:lpstr>
      <vt:lpstr>Task 2: Research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</dc:title>
  <dc:creator>Taiyibha Ahmed</dc:creator>
  <cp:lastModifiedBy>Taiyibha Ahmed</cp:lastModifiedBy>
  <cp:revision>1</cp:revision>
  <dcterms:created xsi:type="dcterms:W3CDTF">2020-06-21T08:21:22Z</dcterms:created>
  <dcterms:modified xsi:type="dcterms:W3CDTF">2020-06-21T08:29:49Z</dcterms:modified>
</cp:coreProperties>
</file>