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310" r:id="rId2"/>
    <p:sldId id="313" r:id="rId3"/>
    <p:sldId id="316" r:id="rId4"/>
    <p:sldId id="317" r:id="rId5"/>
    <p:sldId id="318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6" autoAdjust="0"/>
    <p:restoredTop sz="70985" autoAdjust="0"/>
  </p:normalViewPr>
  <p:slideViewPr>
    <p:cSldViewPr snapToGrid="0">
      <p:cViewPr varScale="1">
        <p:scale>
          <a:sx n="51" d="100"/>
          <a:sy n="51" d="100"/>
        </p:scale>
        <p:origin x="15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04A5CA-7B94-4059-918A-AF5F634324F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C0238-B262-4630-B733-08F94BB000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863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0238-B262-4630-B733-08F94BB0001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276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1231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233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048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979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426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277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441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555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137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366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812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EEA3729-55F8-493C-AA2C-7219793E89A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E350B49-B1DC-498D-B068-1F8EC5E96AC2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6725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Present Perfect Tense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442" y="1850488"/>
            <a:ext cx="10283687" cy="388077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use the present perfect tense to talk about actions that started in the past and still continue in the present.</a:t>
            </a:r>
          </a:p>
        </p:txBody>
      </p:sp>
      <p:pic>
        <p:nvPicPr>
          <p:cNvPr id="11266" name="Picture 2" descr="Image result for present perfect tens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60"/>
          <a:stretch/>
        </p:blipFill>
        <p:spPr bwMode="auto">
          <a:xfrm>
            <a:off x="2721292" y="2790152"/>
            <a:ext cx="6810375" cy="345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45680" y="10119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0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Image result for Using the present perfect form of verbs ks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55" y="525126"/>
            <a:ext cx="8845490" cy="524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5251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6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7919" y="797507"/>
            <a:ext cx="8316159" cy="3880773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rainforest destruction started in the past, but it continues in the present.</a:t>
            </a:r>
          </a:p>
        </p:txBody>
      </p:sp>
      <p:pic>
        <p:nvPicPr>
          <p:cNvPr id="10242" name="Picture 2" descr="Image result for rainforest destruc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970" y="1792334"/>
            <a:ext cx="6884059" cy="457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05796" y="7975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605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169" y="327013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For example: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1519" y="1886164"/>
            <a:ext cx="10268962" cy="5016137"/>
          </a:xfrm>
        </p:spPr>
        <p:txBody>
          <a:bodyPr>
            <a:noAutofit/>
          </a:bodyPr>
          <a:lstStyle/>
          <a:p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I </a:t>
            </a:r>
            <a:r>
              <a:rPr lang="en-GB" sz="2600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have watched </a:t>
            </a: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the skyscrapers of the rainforest topple heavily to the floor like dominoes. With tears in my eyes, I </a:t>
            </a:r>
            <a:r>
              <a:rPr lang="en-GB" sz="2600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have heard </a:t>
            </a: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innocent animals crying as their homes are cruelly destroyed. Unbelievably, I </a:t>
            </a:r>
            <a:r>
              <a:rPr lang="en-GB" sz="2600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have seen </a:t>
            </a: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blazing fires, with blinding light, tear through the towering trees, incinerating everything they touch. I </a:t>
            </a:r>
            <a:r>
              <a:rPr lang="en-GB" sz="2600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have walked </a:t>
            </a: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along the black, charred soil as toxic smoke fills the air around me. I </a:t>
            </a:r>
            <a:r>
              <a:rPr lang="en-GB" sz="2600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have watched </a:t>
            </a: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thriving, lush rainforests burn until there is nothing left. Despite the damage and destruction, I </a:t>
            </a:r>
            <a:r>
              <a:rPr lang="en-GB" sz="2600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have seen</a:t>
            </a: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 ignorant men raise their deadly axes again and again and again. Singlehandedly, mankind </a:t>
            </a:r>
            <a:r>
              <a:rPr lang="en-GB" sz="2600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has destroyed </a:t>
            </a: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the lungs of the earth. 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87703" y="8525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04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5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039738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Write a paragraph describing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the rainforest destruction that you have seen and that continues to take place using the present perfect tense.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Make sure you are using adjectives to describe. 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underline the present tense of </a:t>
                      </a:r>
                      <a:r>
                        <a:rPr lang="en-GB" sz="1600" b="0" i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have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the past tense verb in your writing to show you have written in the present perfect tense.</a:t>
                      </a:r>
                    </a:p>
                    <a:p>
                      <a:endParaRPr lang="en-GB" sz="1600" b="0" i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Have you written in the present perfect tense consistently?</a:t>
                      </a:r>
                      <a:endParaRPr lang="en-GB" sz="1600" b="0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Write a paragraph describing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the rainforest destruction that you have seen and that continues to take place using the present perfect tense.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Make sure you are using expanded noun phrases, similes and metaphors to describe.</a:t>
                      </a:r>
                      <a:endParaRPr lang="en-GB" sz="1600" b="0" i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underline the present tense of </a:t>
                      </a:r>
                      <a:r>
                        <a:rPr lang="en-GB" sz="1600" b="0" i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have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the past tense verb in your writing to show you have written in the present perfect tense.</a:t>
                      </a:r>
                    </a:p>
                    <a:p>
                      <a:endParaRPr lang="en-GB" sz="1600" b="0" i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Have you written in the present perfect tense consistently?</a:t>
                      </a:r>
                      <a:endParaRPr lang="en-GB" sz="1600" b="0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Write a paragraph describing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the rainforest destruction that you have seen and that continues to take place using the present perfect tense.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Think about the different types of sentence you could use.</a:t>
                      </a: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underline the present tense of </a:t>
                      </a:r>
                      <a:r>
                        <a:rPr lang="en-GB" sz="1600" b="0" i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have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the past tense verb in your writing to show you have written in the present perfect tense.</a:t>
                      </a:r>
                    </a:p>
                    <a:p>
                      <a:endParaRPr lang="en-GB" sz="1600" b="0" i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Have you written in the present perfect tense consistently?</a:t>
                      </a:r>
                      <a:endParaRPr lang="en-GB" sz="1600" b="0" i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i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1600" b="0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37998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40</TotalTime>
  <Words>387</Words>
  <Application>Microsoft Office PowerPoint</Application>
  <PresentationFormat>Widescreen</PresentationFormat>
  <Paragraphs>32</Paragraphs>
  <Slides>5</Slides>
  <Notes>1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Comic Sans MS</vt:lpstr>
      <vt:lpstr>Retrospect</vt:lpstr>
      <vt:lpstr>Present Perfect Tense</vt:lpstr>
      <vt:lpstr>PowerPoint Presentation</vt:lpstr>
      <vt:lpstr>PowerPoint Presentation</vt:lpstr>
      <vt:lpstr>For example: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Perfect</dc:title>
  <dc:creator>Emily Fenner</dc:creator>
  <cp:lastModifiedBy>Emily Fenner</cp:lastModifiedBy>
  <cp:revision>5</cp:revision>
  <dcterms:created xsi:type="dcterms:W3CDTF">2021-01-18T10:05:02Z</dcterms:created>
  <dcterms:modified xsi:type="dcterms:W3CDTF">2021-01-18T11:38:41Z</dcterms:modified>
</cp:coreProperties>
</file>