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4" r:id="rId4"/>
    <p:sldId id="258" r:id="rId5"/>
    <p:sldId id="260" r:id="rId6"/>
    <p:sldId id="261" r:id="rId7"/>
    <p:sldId id="259" r:id="rId8"/>
    <p:sldId id="265" r:id="rId9"/>
    <p:sldId id="262" r:id="rId10"/>
    <p:sldId id="266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125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105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01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219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4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40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076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336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80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27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89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1184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23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0848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864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4721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62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6DE95103-8DF0-404D-8D85-BA9FAC8FAA46}" type="datetimeFigureOut">
              <a:rPr lang="en-GB" smtClean="0"/>
              <a:t>20/05/2021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4CD8AE9-D770-438D-A32E-4DEEEA2F5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1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phet.colorado.edu/sims/html/circuit-construction-kit-dc/latest/circuit-construction-kit-dc_en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bbc.co.uk/bitesize/clips/zxrb4w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BC565-CAA4-4276-9137-43E19C8E54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Friday 28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9B5828-22C6-43D8-9C96-4F330DD6E0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8825658" cy="1425457"/>
          </a:xfrm>
        </p:spPr>
        <p:txBody>
          <a:bodyPr>
            <a:normAutofit/>
          </a:bodyPr>
          <a:lstStyle/>
          <a:p>
            <a:r>
              <a:rPr lang="en-GB" sz="3200" cap="none" dirty="0">
                <a:latin typeface="Comic Sans MS" panose="030F0702030302020204" pitchFamily="66" charset="0"/>
              </a:rPr>
              <a:t>LO: to understand electrical circuits</a:t>
            </a:r>
          </a:p>
          <a:p>
            <a:r>
              <a:rPr lang="en-GB" sz="3200" cap="none" dirty="0">
                <a:latin typeface="Comic Sans MS" panose="030F0702030302020204" pitchFamily="66" charset="0"/>
              </a:rPr>
              <a:t>C: Electricity</a:t>
            </a:r>
          </a:p>
        </p:txBody>
      </p:sp>
    </p:spTree>
    <p:extLst>
      <p:ext uri="{BB962C8B-B14F-4D97-AF65-F5344CB8AC3E}">
        <p14:creationId xmlns:p14="http://schemas.microsoft.com/office/powerpoint/2010/main" val="245785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A5ECE-016D-4E38-B75F-A4569B45DD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065" y="765273"/>
            <a:ext cx="9921541" cy="341630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What have you learned so far about electricity?</a:t>
            </a:r>
          </a:p>
        </p:txBody>
      </p:sp>
      <p:pic>
        <p:nvPicPr>
          <p:cNvPr id="1028" name="Picture 4" descr="KS2 electricity word mat (SB6684) - SparkleBox | Science electricity,  Science lessons, Ks2 science">
            <a:extLst>
              <a:ext uri="{FF2B5EF4-FFF2-40B4-BE49-F238E27FC236}">
                <a16:creationId xmlns:a16="http://schemas.microsoft.com/office/drawing/2014/main" id="{207A398B-2B42-48A1-9A68-CC88AA957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27508"/>
            <a:ext cx="6096000" cy="433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at Energy Conductors and Insulators">
            <a:extLst>
              <a:ext uri="{FF2B5EF4-FFF2-40B4-BE49-F238E27FC236}">
                <a16:creationId xmlns:a16="http://schemas.microsoft.com/office/drawing/2014/main" id="{C048F500-0137-49EB-8A0C-7C4E40317B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3" t="2973" r="3377" b="3996"/>
          <a:stretch/>
        </p:blipFill>
        <p:spPr bwMode="auto">
          <a:xfrm>
            <a:off x="6083244" y="2527508"/>
            <a:ext cx="6108756" cy="433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682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29BD4-D1F4-4226-BDF9-4BF2352AF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A5064-1E00-450D-88CB-17E6011DA7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51" y="2414963"/>
            <a:ext cx="11217897" cy="3416300"/>
          </a:xfrm>
        </p:spPr>
        <p:txBody>
          <a:bodyPr>
            <a:norm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Use: </a:t>
            </a:r>
            <a:r>
              <a:rPr lang="en-GB" sz="2200" dirty="0">
                <a:latin typeface="Comic Sans MS" panose="030F0702030302020204" pitchFamily="66" charset="0"/>
                <a:hlinkClick r:id="rId2"/>
              </a:rPr>
              <a:t>https://phet.colorado.edu/sims/html/circuit-construction-kit-dc/latest/circuit-construction-kit-dc_en.html</a:t>
            </a:r>
            <a:r>
              <a:rPr lang="en-GB" sz="2200" dirty="0">
                <a:latin typeface="Comic Sans MS" panose="030F0702030302020204" pitchFamily="66" charset="0"/>
              </a:rPr>
              <a:t> (click lab).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Make a working circuit that includes a buzzer and a switch.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Once you have finished it, draw a labelled diagram of the circuit.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Think carefully about how you should draw a scientific diagram of an electrical circuit.</a:t>
            </a:r>
          </a:p>
        </p:txBody>
      </p:sp>
      <p:pic>
        <p:nvPicPr>
          <p:cNvPr id="2050" name="Picture 2" descr="Simple electrical circuits">
            <a:extLst>
              <a:ext uri="{FF2B5EF4-FFF2-40B4-BE49-F238E27FC236}">
                <a16:creationId xmlns:a16="http://schemas.microsoft.com/office/drawing/2014/main" id="{3C9D7F29-1455-4D69-A46A-6E3C3818E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174" y="4491913"/>
            <a:ext cx="4744825" cy="2366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07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51AAA-9CFA-4C5E-9A21-B42CD1440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9261665" cy="728480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Watch: </a:t>
            </a:r>
            <a:r>
              <a:rPr lang="en-US" sz="3200" u="sng" dirty="0">
                <a:latin typeface="Comic Sans MS" panose="030F0702030302020204" pitchFamily="66" charset="0"/>
                <a:hlinkClick r:id="rId2"/>
              </a:rPr>
              <a:t>https://www.bbc.co.uk/bitesize/clips/zxrb4wx</a:t>
            </a:r>
            <a:r>
              <a:rPr lang="en-US" sz="3200" u="sng" dirty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102" name="Picture 6" descr="Smyths Toys - Classic Operation Game - YouTube">
            <a:extLst>
              <a:ext uri="{FF2B5EF4-FFF2-40B4-BE49-F238E27FC236}">
                <a16:creationId xmlns:a16="http://schemas.microsoft.com/office/drawing/2014/main" id="{D9FBA3A8-A330-4958-A732-D7E9752AF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56" y="3077963"/>
            <a:ext cx="6019802" cy="338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Amazon.com: Electric Dont Buzz The Wire Trouble Game Bump Maze Toy Board  Game - Bored Games for Kids: Home &amp; Kitchen">
            <a:extLst>
              <a:ext uri="{FF2B5EF4-FFF2-40B4-BE49-F238E27FC236}">
                <a16:creationId xmlns:a16="http://schemas.microsoft.com/office/drawing/2014/main" id="{AA49FA20-AD83-4B6C-90AE-D491E1EC4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887" y="2349483"/>
            <a:ext cx="5292113" cy="450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130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Y Buzz Wire Game Using Transistor | Business Upside">
            <a:extLst>
              <a:ext uri="{FF2B5EF4-FFF2-40B4-BE49-F238E27FC236}">
                <a16:creationId xmlns:a16="http://schemas.microsoft.com/office/drawing/2014/main" id="{271D3813-4368-44D1-A05C-7F9FAD4B6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026" y="3429000"/>
            <a:ext cx="5873947" cy="330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FF1A20-352B-4A9D-92D3-9211222E6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876" y="947920"/>
            <a:ext cx="9832157" cy="728480"/>
          </a:xfrm>
        </p:spPr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Have a look at this buzz-wire game.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589DA-D6A0-4E50-9D95-40CF41A9D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491295"/>
            <a:ext cx="8761413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needs to be included to make the buzzer sound?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material would be needed for the ‘zig-zag’?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39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5221A-5F66-4D38-B56B-A72BF9A77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C5E6E-1AF0-482B-8196-3828CAAF4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472" y="2952291"/>
            <a:ext cx="5566528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material you use for the ‘zig-zag’ will need to conduct electricity!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 will also need to be able to move into new shapes.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only break in the circuit can be between the wire and the loop. </a:t>
            </a:r>
          </a:p>
        </p:txBody>
      </p:sp>
      <p:pic>
        <p:nvPicPr>
          <p:cNvPr id="4" name="Picture 2" descr="DIY Buzz Wire Game Using Transistor | Business Upside">
            <a:extLst>
              <a:ext uri="{FF2B5EF4-FFF2-40B4-BE49-F238E27FC236}">
                <a16:creationId xmlns:a16="http://schemas.microsoft.com/office/drawing/2014/main" id="{7149057F-AAED-4903-9F97-C219C7941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053" y="3064496"/>
            <a:ext cx="5873947" cy="330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767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965C0-BDD7-4F52-9D9D-048836891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730" y="947920"/>
            <a:ext cx="10388338" cy="72848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 are going to design a buzz-wire game today!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E9B7A-55A7-489D-8E3C-F3A3298E2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938" y="2282859"/>
            <a:ext cx="7032395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look at the resources in the image.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Think about how you might make your game.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124" name="Picture 4" descr="Elcoho Educational Electric Circuit Kits Toys Science Montessori Learning  Kits Electronics Motor Kits with Storage Bag for DIY Science Project, 23  Pieces: Amazon.co.uk: Toys &amp; Games">
            <a:extLst>
              <a:ext uri="{FF2B5EF4-FFF2-40B4-BE49-F238E27FC236}">
                <a16:creationId xmlns:a16="http://schemas.microsoft.com/office/drawing/2014/main" id="{5A93B77B-7774-42B4-BE22-7D52EA728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59" y="2282859"/>
            <a:ext cx="4575142" cy="457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8CD4BC-C18D-4EB9-A0A0-3F039A9D37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96" t="22680" r="32577" b="16335"/>
          <a:stretch/>
        </p:blipFill>
        <p:spPr>
          <a:xfrm>
            <a:off x="1316609" y="3767544"/>
            <a:ext cx="5059052" cy="293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157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0F8361-D2B2-4A84-89C0-22BD8BB402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330" t="20756" r="36057" b="27537"/>
          <a:stretch/>
        </p:blipFill>
        <p:spPr>
          <a:xfrm>
            <a:off x="2604743" y="0"/>
            <a:ext cx="698251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861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32E54-14B9-4A39-8BAE-096E88E8A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Before you begin: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222CC60-B2B6-4B33-A02E-AF3603723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880" y="2603500"/>
            <a:ext cx="7878550" cy="387271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Some safety ideas to consider: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Although the power from the battery will not be strong enough to shock us, it would be a good idea to create some sort of handle for the ‘loop.’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We can use electrical tape as it is an electrical insulator!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Fold the ends of the loop and zig-sag to make the sharp point at the end of the wire safe.</a:t>
            </a:r>
          </a:p>
        </p:txBody>
      </p:sp>
      <p:pic>
        <p:nvPicPr>
          <p:cNvPr id="8194" name="Picture 2" descr="58386 Danger electricity - A4 rp 210x297mm Safety Sign">
            <a:extLst>
              <a:ext uri="{FF2B5EF4-FFF2-40B4-BE49-F238E27FC236}">
                <a16:creationId xmlns:a16="http://schemas.microsoft.com/office/drawing/2014/main" id="{A12BB6CE-D051-497B-A105-2F893B3B7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819" y="2361331"/>
            <a:ext cx="3102302" cy="438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54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4E134-2D64-4CCA-8902-8D6BA0A7B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26760-49FE-4A51-AC3E-FECEC0ABE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Design, draw and label your buzz-wire game.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949FD1-67E0-4A37-BA97-8B60C81FE9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96" t="22680" r="32577" b="16335"/>
          <a:stretch/>
        </p:blipFill>
        <p:spPr>
          <a:xfrm>
            <a:off x="2988296" y="3097784"/>
            <a:ext cx="6215407" cy="359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215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B4101-3218-425B-B6FA-C8BE6DBCD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Red Pen: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5A4F6-532B-47EB-BB1F-9DCF038F4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048" y="2603500"/>
            <a:ext cx="4270342" cy="3416300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Why can the birds stand on the electrical wire without being electrocuted or harmed?</a:t>
            </a:r>
          </a:p>
        </p:txBody>
      </p:sp>
      <p:pic>
        <p:nvPicPr>
          <p:cNvPr id="3074" name="Picture 2" descr="How can birds sit on power lines?">
            <a:extLst>
              <a:ext uri="{FF2B5EF4-FFF2-40B4-BE49-F238E27FC236}">
                <a16:creationId xmlns:a16="http://schemas.microsoft.com/office/drawing/2014/main" id="{A4078F84-5776-4FC9-9970-3A12C3AEF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3" t="7147" r="5552" b="13550"/>
          <a:stretch/>
        </p:blipFill>
        <p:spPr bwMode="auto">
          <a:xfrm>
            <a:off x="4986778" y="2385426"/>
            <a:ext cx="7205221" cy="447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0765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1423</TotalTime>
  <Words>312</Words>
  <Application>Microsoft Office PowerPoint</Application>
  <PresentationFormat>Widescreen</PresentationFormat>
  <Paragraphs>28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Ion Boardroom</vt:lpstr>
      <vt:lpstr>Friday 28th May 2021</vt:lpstr>
      <vt:lpstr>PowerPoint Presentation</vt:lpstr>
      <vt:lpstr>PowerPoint Presentation</vt:lpstr>
      <vt:lpstr>Watch: https://www.bbc.co.uk/bitesize/clips/zxrb4wx </vt:lpstr>
      <vt:lpstr>Have a look at this buzz-wire game.</vt:lpstr>
      <vt:lpstr>PowerPoint Presentation</vt:lpstr>
      <vt:lpstr>You are going to design a buzz-wire game today!</vt:lpstr>
      <vt:lpstr>PowerPoint Presentation</vt:lpstr>
      <vt:lpstr>Before you begin:</vt:lpstr>
      <vt:lpstr>Activity: </vt:lpstr>
      <vt:lpstr>Red Pen: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2021-05-18T16:14:12Z</dcterms:created>
  <dcterms:modified xsi:type="dcterms:W3CDTF">2021-05-20T13:24:32Z</dcterms:modified>
</cp:coreProperties>
</file>