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A4C1C-95EF-4020-87F2-3D6347CE2F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659BBD-F6B5-4E7C-AB3F-13B0EF3F59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27E8A-C303-4D36-AA97-96F183A25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2F71D5-DE7A-49AF-AE54-B6965903B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D03A1-6900-4369-B5B4-251D67D37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861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82080-4089-411A-9EE1-6E6911AC6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837506-DE69-485B-8110-31D5D7E048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848DA-ACDB-4E0C-88B1-2A4523F63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CBD47E-C811-49F9-9E8F-E42C4FE30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C9F19-6E45-441D-BF87-DDD79290A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10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74FCF-9E80-4043-8020-59997DBC0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4E10F0-6D6D-412F-BA32-853769B1DE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BF5EA9-CBC8-4231-ABF4-64F9DA181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A557E6-250D-45ED-B514-B1E503D78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F158D6-E1D6-4063-8EFE-96CA955AD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874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A0927-E9E2-4DC3-BE6A-885789CFC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0146B-FBD4-4837-AEA8-DD85AA8480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CA0399-7ECB-4EE8-BD65-FC5FD1A786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20E147-E0DC-4287-9292-60984BCC6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AA0C2-C816-4862-8A80-1345D98E3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8A1FC2-E39A-43F2-8E76-1FA33E92A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178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5F8C2-B034-432F-8891-6DAC00987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F0695-F623-4C31-B8D0-C7F8B0C3E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971E80-C60B-4832-8756-9382947F63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BE1FF2-A7F8-4D36-9F50-40AA07683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48D888-D49C-414F-AB08-2B56FDF289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DDD54C-CF35-41FE-BDEF-F82FFC806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C33A26-107E-465D-8856-5CF5C8631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5EA952-31CD-471F-9AFB-A659C1986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317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76BAF-6660-4203-A478-F4C7AE787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72E33E-47F6-4561-9565-278D60D21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EC19E0-A25B-480C-A478-2BE4218C7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466622-0021-49C6-B1DB-91D18E5658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936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360B6D-349E-4D0C-A2F9-0512001E8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DB265B-13F6-4636-826A-9EE909B4B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ECA95-954E-4ECE-957B-FBC95A20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986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B2717-51A1-44D9-A1D3-58973100D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6CE6B-1FA6-4D2B-BC6A-DF3921293C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D97B4F-F3AF-4CA6-B52A-0FCD7EB682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1A07EA-6D18-4193-A42B-ACBC3A85B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A21BFA-519E-4099-A9E4-D34500956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C4FB8E-8A37-4C57-9D4B-683CF65B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638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5E23F-0514-45BF-9D15-5F4480C5E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DE2334-88B1-459D-8B8E-2DB757C55A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AF2960-0872-432F-917A-D928FA9883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9A248B-DF91-4EB4-9616-D2672465A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47D3BF-5541-41D5-9B7D-6D34E2B3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87BB29-A150-41CA-A0EF-94AA1B652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311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6A423-0472-49E0-83CC-C3BD948C2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0B4A50-D800-470C-9439-C745EB3AA8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239D0E-F513-4CB3-9FFF-DDC5B339F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EBB74C-664E-44AB-9A0B-3C9AC792A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EE418E-4DCE-4A99-9910-0D537425E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789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319D9E-98D6-4BAF-B2A5-7C484B9A72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4C2E91-8888-4A16-9BDE-6BD854D764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5DECF-EE13-44CA-A554-7D9C0CAF5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10611-69E8-43A5-B0F8-741977580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90149-7F9E-43FF-BE5A-D407386ED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50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0C0BCB-40FB-4817-8E3D-F4C6EE63D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EA873-4B3D-4903-9976-5BF66FDE33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55F336-760D-4181-8BAA-97EDC2939C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F19B0-A28C-4787-9AAA-604C335F1FA1}" type="datetimeFigureOut">
              <a:rPr lang="en-GB" smtClean="0"/>
              <a:t>21/04/2021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DF836D-02E1-4835-B0B3-2386531DE9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965F5-08D0-4A2A-93C2-6B6985F811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11117-47ED-40AC-B6AC-6B3151E75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304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558" y="211817"/>
            <a:ext cx="1530894" cy="1530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558" y="1874407"/>
            <a:ext cx="1530000" cy="153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558" y="3536103"/>
            <a:ext cx="1530000" cy="153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558" y="5197799"/>
            <a:ext cx="1530000" cy="153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367584" y="561765"/>
            <a:ext cx="36184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does the word ‘threatened’ mean?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66974" y="2377797"/>
            <a:ext cx="3982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the man holding?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66975" y="3824049"/>
            <a:ext cx="42868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do you think is under the carpet?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466974" y="5270301"/>
            <a:ext cx="42868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Why hasn’t Chris Van </a:t>
            </a:r>
            <a:r>
              <a:rPr lang="en-GB" sz="2800" dirty="0" err="1"/>
              <a:t>Allsburg</a:t>
            </a:r>
            <a:r>
              <a:rPr lang="en-GB" sz="2800" dirty="0"/>
              <a:t> shown you what’s under the carpet?</a:t>
            </a:r>
          </a:p>
        </p:txBody>
      </p:sp>
      <p:pic>
        <p:nvPicPr>
          <p:cNvPr id="4098" name="Picture 2" descr="Image result for harris burdick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" t="5797" r="7413" b="6319"/>
          <a:stretch/>
        </p:blipFill>
        <p:spPr bwMode="auto">
          <a:xfrm>
            <a:off x="14146" y="0"/>
            <a:ext cx="5246967" cy="633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72278" y="6334539"/>
            <a:ext cx="5247864" cy="41309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</a:rPr>
              <a:t>Taken from The Mysteries of Harris Burdick by Chris Van </a:t>
            </a:r>
            <a:r>
              <a:rPr lang="en-GB" sz="1400" b="1" dirty="0" err="1">
                <a:solidFill>
                  <a:schemeClr val="tx1"/>
                </a:solidFill>
              </a:rPr>
              <a:t>Allsburg</a:t>
            </a:r>
            <a:endParaRPr lang="en-GB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7978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2021-04-21T06:57:11Z</dcterms:created>
  <dcterms:modified xsi:type="dcterms:W3CDTF">2021-04-21T06:57:37Z</dcterms:modified>
</cp:coreProperties>
</file>