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6" r:id="rId4"/>
  </p:sldMasterIdLst>
  <p:sldIdLst>
    <p:sldId id="256" r:id="rId5"/>
    <p:sldId id="258" r:id="rId6"/>
    <p:sldId id="286" r:id="rId7"/>
    <p:sldId id="418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29" autoAdjust="0"/>
    <p:restoredTop sz="94660"/>
  </p:normalViewPr>
  <p:slideViewPr>
    <p:cSldViewPr snapToGrid="0">
      <p:cViewPr varScale="1">
        <p:scale>
          <a:sx n="64" d="100"/>
          <a:sy n="64" d="100"/>
        </p:scale>
        <p:origin x="69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E3C1-DBE1-495D-B57B-2849774B866A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29163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919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78ACC-22D6-47C1-A373-4FD133E34F3C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856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1036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8008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004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64099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9304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0717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C117F-5CCF-4837-BE5F-2B92066CAFAF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942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B90BD-B6CE-46B7-997F-7313B992CCDC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15568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9D11F-B188-461D-B23F-39381795C052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335739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D8D9-55A2-4063-B0F3-121F44549695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68992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4536-994D-4021-A283-9F449C0DB509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19574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BB78-C96F-47B7-AB17-D852CA960AC9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03460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0922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6178E61D-D431-422C-9764-11DAFE33AB63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62150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28873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79135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38472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53904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3186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24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656525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  <p:sldLayoutId id="2147483690" r:id="rId14"/>
    <p:sldLayoutId id="2147483691" r:id="rId15"/>
    <p:sldLayoutId id="2147483692" r:id="rId16"/>
    <p:sldLayoutId id="2147483693" r:id="rId17"/>
    <p:sldLayoutId id="2147483671" r:id="rId18"/>
    <p:sldLayoutId id="2147483672" r:id="rId19"/>
    <p:sldLayoutId id="2147483673" r:id="rId20"/>
    <p:sldLayoutId id="2147483674" r:id="rId21"/>
    <p:sldLayoutId id="2147483675" r:id="rId2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78903" y="2733709"/>
            <a:ext cx="9003360" cy="1373070"/>
          </a:xfrm>
        </p:spPr>
        <p:txBody>
          <a:bodyPr/>
          <a:lstStyle/>
          <a:p>
            <a:r>
              <a:rPr lang="en-GB" dirty="0"/>
              <a:t>Thursday 12</a:t>
            </a:r>
            <a:r>
              <a:rPr lang="en-GB" baseline="30000" dirty="0"/>
              <a:t>th</a:t>
            </a:r>
            <a:r>
              <a:rPr lang="en-GB" dirty="0"/>
              <a:t> November 2020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3122" y="4563856"/>
            <a:ext cx="11614382" cy="1980635"/>
          </a:xfrm>
        </p:spPr>
        <p:txBody>
          <a:bodyPr>
            <a:normAutofit/>
          </a:bodyPr>
          <a:lstStyle/>
          <a:p>
            <a:pPr algn="l" rtl="0" fontAlgn="base"/>
            <a:r>
              <a:rPr lang="en-GB" sz="4400" b="0" i="0" dirty="0">
                <a:effectLst/>
                <a:latin typeface="Arial" panose="020B0604020202020204" pitchFamily="34" charset="0"/>
              </a:rPr>
              <a:t>LO: To create and edit an opening. </a:t>
            </a:r>
            <a:endParaRPr lang="en-GB" sz="8800" b="0" i="0" dirty="0"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4400" b="0" i="0" dirty="0">
                <a:effectLst/>
                <a:latin typeface="Arial" panose="020B0604020202020204" pitchFamily="34" charset="0"/>
              </a:rPr>
              <a:t>C: Recount </a:t>
            </a:r>
            <a:endParaRPr lang="en-GB" sz="8800" b="0" i="0" dirty="0">
              <a:effectLst/>
              <a:latin typeface="Segoe UI" panose="020B0502040204020203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79867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recap and look at yesterday’s work. </a:t>
            </a:r>
          </a:p>
        </p:txBody>
      </p:sp>
      <p:sp>
        <p:nvSpPr>
          <p:cNvPr id="4" name="Rectangle 3"/>
          <p:cNvSpPr/>
          <p:nvPr/>
        </p:nvSpPr>
        <p:spPr>
          <a:xfrm>
            <a:off x="3805644" y="2289392"/>
            <a:ext cx="8107681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 fontAlgn="base"/>
            <a:r>
              <a:rPr lang="en-GB" sz="3600" b="0" i="0" dirty="0">
                <a:effectLst/>
                <a:latin typeface="Arial" panose="020B0604020202020204" pitchFamily="34" charset="0"/>
              </a:rPr>
              <a:t>What are the key features of an opening paragraph?  </a:t>
            </a:r>
            <a:endParaRPr lang="en-GB" sz="7200" b="0" i="0" dirty="0">
              <a:effectLst/>
              <a:latin typeface="Segoe UI" panose="020B0502040204020203" pitchFamily="34" charset="0"/>
            </a:endParaRPr>
          </a:p>
          <a:p>
            <a:pPr algn="l" rtl="0" fontAlgn="base"/>
            <a:endParaRPr lang="en-GB" sz="3600" b="0" i="0" dirty="0">
              <a:effectLst/>
              <a:latin typeface="Arial" panose="020B0604020202020204" pitchFamily="34" charset="0"/>
            </a:endParaRPr>
          </a:p>
          <a:p>
            <a:pPr algn="l" rtl="0" fontAlgn="base"/>
            <a:endParaRPr lang="en-GB" sz="3600" dirty="0">
              <a:latin typeface="Arial" panose="020B0604020202020204" pitchFamily="34" charset="0"/>
            </a:endParaRPr>
          </a:p>
          <a:p>
            <a:pPr algn="l" rtl="0" fontAlgn="base"/>
            <a:r>
              <a:rPr lang="en-GB" sz="3600" b="0" i="0" dirty="0">
                <a:effectLst/>
                <a:latin typeface="Arial" panose="020B0604020202020204" pitchFamily="34" charset="0"/>
              </a:rPr>
              <a:t>Reflect on yesterday’s shared write and discuss the choices we made.  </a:t>
            </a:r>
            <a:endParaRPr lang="en-GB" sz="7200" b="0" i="0" dirty="0">
              <a:effectLst/>
              <a:latin typeface="Segoe UI" panose="020B0502040204020203" pitchFamily="34" charset="0"/>
            </a:endParaRPr>
          </a:p>
          <a:p>
            <a:pPr fontAlgn="base"/>
            <a:endParaRPr lang="en-GB" sz="44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00" y="2289392"/>
            <a:ext cx="3071246" cy="4150597"/>
          </a:xfrm>
          <a:prstGeom prst="rect">
            <a:avLst/>
          </a:prstGeom>
        </p:spPr>
      </p:pic>
      <p:sp>
        <p:nvSpPr>
          <p:cNvPr id="5" name="AutoShape 2">
            <a:extLst>
              <a:ext uri="{FF2B5EF4-FFF2-40B4-BE49-F238E27FC236}">
                <a16:creationId xmlns:a16="http://schemas.microsoft.com/office/drawing/2014/main" id="{1979CAB0-47E2-416D-B386-613D41F32E2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13606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 it is your turn!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00" y="2289392"/>
            <a:ext cx="3071246" cy="4150597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50613BB6-520D-4C15-8555-845A4B9712DE}"/>
              </a:ext>
            </a:extLst>
          </p:cNvPr>
          <p:cNvSpPr txBox="1">
            <a:spLocks/>
          </p:cNvSpPr>
          <p:nvPr/>
        </p:nvSpPr>
        <p:spPr>
          <a:xfrm>
            <a:off x="5255634" y="2409109"/>
            <a:ext cx="5220210" cy="24312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dirty="0"/>
              <a:t>I’ve made a special checklist to help you!</a:t>
            </a:r>
          </a:p>
        </p:txBody>
      </p:sp>
    </p:spTree>
    <p:extLst>
      <p:ext uri="{BB962C8B-B14F-4D97-AF65-F5344CB8AC3E}">
        <p14:creationId xmlns:p14="http://schemas.microsoft.com/office/powerpoint/2010/main" val="20332747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Book on book!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00" y="2289392"/>
            <a:ext cx="3071246" cy="4150597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2529DF2C-B1D1-4F86-9721-5B8DB96225C1}"/>
              </a:ext>
            </a:extLst>
          </p:cNvPr>
          <p:cNvSpPr txBox="1">
            <a:spLocks/>
          </p:cNvSpPr>
          <p:nvPr/>
        </p:nvSpPr>
        <p:spPr>
          <a:xfrm>
            <a:off x="3620413" y="924340"/>
            <a:ext cx="8211887" cy="46018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dirty="0"/>
              <a:t>Work with your partner to RED PEN your work against the checklist!</a:t>
            </a:r>
          </a:p>
        </p:txBody>
      </p:sp>
      <p:pic>
        <p:nvPicPr>
          <p:cNvPr id="4098" name="Picture 2" descr="Red Pen Png Image Clipart - Clip Art Red Pen, Transparent Png , Transparent  Png Image - PNGitem">
            <a:extLst>
              <a:ext uri="{FF2B5EF4-FFF2-40B4-BE49-F238E27FC236}">
                <a16:creationId xmlns:a16="http://schemas.microsoft.com/office/drawing/2014/main" id="{F56B604A-009C-4225-BFF2-400F0E7E45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2001" y="3727353"/>
            <a:ext cx="3468182" cy="273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0311380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A40AD0C-0595-4361-9EB7-9E6C86BA57A6}">
  <ds:schemaRefs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b7193443-4924-4c98-83f1-322a08f1315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0F45359-ED27-4153-AC7A-94702CDE7B3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AB8B1CC-6BAA-48CF-BA98-DE7AB2C7B3C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1167</TotalTime>
  <Words>78</Words>
  <Application>Microsoft Office PowerPoint</Application>
  <PresentationFormat>Widescreen</PresentationFormat>
  <Paragraphs>12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Segoe UI</vt:lpstr>
      <vt:lpstr>Trebuchet MS</vt:lpstr>
      <vt:lpstr>Twinkl</vt:lpstr>
      <vt:lpstr>Berlin</vt:lpstr>
      <vt:lpstr>Thursday 12th November 2020</vt:lpstr>
      <vt:lpstr>Let’s recap and look at yesterday’s work. </vt:lpstr>
      <vt:lpstr>Today it is your turn!</vt:lpstr>
      <vt:lpstr>Book on book!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2nd November 2020</dc:title>
  <dc:creator>Alice Watton</dc:creator>
  <cp:lastModifiedBy>alice watton</cp:lastModifiedBy>
  <cp:revision>18</cp:revision>
  <dcterms:created xsi:type="dcterms:W3CDTF">2020-10-21T13:22:16Z</dcterms:created>
  <dcterms:modified xsi:type="dcterms:W3CDTF">2020-11-08T12:33:52Z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