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306" r:id="rId13"/>
    <p:sldId id="307" r:id="rId14"/>
    <p:sldId id="299" r:id="rId15"/>
    <p:sldId id="309" r:id="rId16"/>
    <p:sldId id="310" r:id="rId17"/>
    <p:sldId id="304" r:id="rId18"/>
    <p:sldId id="300" r:id="rId19"/>
    <p:sldId id="311" r:id="rId20"/>
    <p:sldId id="313" r:id="rId21"/>
    <p:sldId id="316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25CF6694-B2BC-4102-9721-D3CC14F90438}"/>
    <pc:docChg chg="undo custSel modSld">
      <pc:chgData name="James Clegg" userId="c6df1435-7a36-4b38-be4d-16e68e91152f" providerId="ADAL" clId="{25CF6694-B2BC-4102-9721-D3CC14F90438}" dt="2020-10-13T17:41:15.614" v="19"/>
      <pc:docMkLst>
        <pc:docMk/>
      </pc:docMkLst>
      <pc:sldChg chg="modTransition">
        <pc:chgData name="James Clegg" userId="c6df1435-7a36-4b38-be4d-16e68e91152f" providerId="ADAL" clId="{25CF6694-B2BC-4102-9721-D3CC14F90438}" dt="2020-10-01T19:39:16.418" v="12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25CF6694-B2BC-4102-9721-D3CC14F90438}" dt="2020-10-01T19:39:16.418" v="12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25CF6694-B2BC-4102-9721-D3CC14F90438}" dt="2020-10-01T19:39:16.418" v="12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25CF6694-B2BC-4102-9721-D3CC14F90438}" dt="2020-10-01T19:39:16.418" v="12"/>
        <pc:sldMkLst>
          <pc:docMk/>
          <pc:sldMk cId="3939627984" sldId="300"/>
        </pc:sldMkLst>
        <pc:picChg chg="del">
          <ac:chgData name="James Clegg" userId="c6df1435-7a36-4b38-be4d-16e68e91152f" providerId="ADAL" clId="{25CF6694-B2BC-4102-9721-D3CC14F90438}" dt="2020-10-01T19:38:51.851" v="5" actId="478"/>
          <ac:picMkLst>
            <pc:docMk/>
            <pc:sldMk cId="3939627984" sldId="300"/>
            <ac:picMk id="3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5CF6694-B2BC-4102-9721-D3CC14F90438}" dt="2020-10-01T19:39:16.418" v="12"/>
        <pc:sldMkLst>
          <pc:docMk/>
          <pc:sldMk cId="3782242679" sldId="301"/>
        </pc:sldMkLst>
        <pc:picChg chg="del">
          <ac:chgData name="James Clegg" userId="c6df1435-7a36-4b38-be4d-16e68e91152f" providerId="ADAL" clId="{25CF6694-B2BC-4102-9721-D3CC14F90438}" dt="2020-10-01T19:38:55.126" v="6" actId="478"/>
          <ac:picMkLst>
            <pc:docMk/>
            <pc:sldMk cId="3782242679" sldId="301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5CF6694-B2BC-4102-9721-D3CC14F90438}" dt="2020-10-01T19:39:16.418" v="12"/>
        <pc:sldMkLst>
          <pc:docMk/>
          <pc:sldMk cId="3195527484" sldId="304"/>
        </pc:sldMkLst>
        <pc:picChg chg="del">
          <ac:chgData name="James Clegg" userId="c6df1435-7a36-4b38-be4d-16e68e91152f" providerId="ADAL" clId="{25CF6694-B2BC-4102-9721-D3CC14F90438}" dt="2020-10-01T19:38:49.036" v="4" actId="478"/>
          <ac:picMkLst>
            <pc:docMk/>
            <pc:sldMk cId="3195527484" sldId="30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5CF6694-B2BC-4102-9721-D3CC14F90438}" dt="2020-10-01T19:39:16.418" v="12"/>
        <pc:sldMkLst>
          <pc:docMk/>
          <pc:sldMk cId="3995070088" sldId="306"/>
        </pc:sldMkLst>
        <pc:picChg chg="del">
          <ac:chgData name="James Clegg" userId="c6df1435-7a36-4b38-be4d-16e68e91152f" providerId="ADAL" clId="{25CF6694-B2BC-4102-9721-D3CC14F90438}" dt="2020-10-01T19:38:36.342" v="0" actId="478"/>
          <ac:picMkLst>
            <pc:docMk/>
            <pc:sldMk cId="3995070088" sldId="306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5CF6694-B2BC-4102-9721-D3CC14F90438}" dt="2020-10-01T19:39:16.418" v="12"/>
        <pc:sldMkLst>
          <pc:docMk/>
          <pc:sldMk cId="708477023" sldId="307"/>
        </pc:sldMkLst>
        <pc:picChg chg="del">
          <ac:chgData name="James Clegg" userId="c6df1435-7a36-4b38-be4d-16e68e91152f" providerId="ADAL" clId="{25CF6694-B2BC-4102-9721-D3CC14F90438}" dt="2020-10-01T19:38:39.428" v="1" actId="478"/>
          <ac:picMkLst>
            <pc:docMk/>
            <pc:sldMk cId="708477023" sldId="307"/>
            <ac:picMk id="6" creationId="{00000000-0000-0000-0000-000000000000}"/>
          </ac:picMkLst>
        </pc:picChg>
      </pc:sldChg>
      <pc:sldChg chg="delSp modSp modTransition delAnim modAnim">
        <pc:chgData name="James Clegg" userId="c6df1435-7a36-4b38-be4d-16e68e91152f" providerId="ADAL" clId="{25CF6694-B2BC-4102-9721-D3CC14F90438}" dt="2020-10-13T17:41:15.614" v="19"/>
        <pc:sldMkLst>
          <pc:docMk/>
          <pc:sldMk cId="3967353334" sldId="309"/>
        </pc:sldMkLst>
        <pc:picChg chg="del">
          <ac:chgData name="James Clegg" userId="c6df1435-7a36-4b38-be4d-16e68e91152f" providerId="ADAL" clId="{25CF6694-B2BC-4102-9721-D3CC14F90438}" dt="2020-10-01T19:38:42.730" v="2" actId="478"/>
          <ac:picMkLst>
            <pc:docMk/>
            <pc:sldMk cId="3967353334" sldId="309"/>
            <ac:picMk id="6" creationId="{00000000-0000-0000-0000-000000000000}"/>
          </ac:picMkLst>
        </pc:picChg>
        <pc:picChg chg="mod">
          <ac:chgData name="James Clegg" userId="c6df1435-7a36-4b38-be4d-16e68e91152f" providerId="ADAL" clId="{25CF6694-B2BC-4102-9721-D3CC14F90438}" dt="2020-10-13T17:35:06.423" v="14" actId="1076"/>
          <ac:picMkLst>
            <pc:docMk/>
            <pc:sldMk cId="3967353334" sldId="309"/>
            <ac:picMk id="7" creationId="{00000000-0000-0000-0000-000000000000}"/>
          </ac:picMkLst>
        </pc:picChg>
        <pc:picChg chg="mod">
          <ac:chgData name="James Clegg" userId="c6df1435-7a36-4b38-be4d-16e68e91152f" providerId="ADAL" clId="{25CF6694-B2BC-4102-9721-D3CC14F90438}" dt="2020-10-13T17:35:06.423" v="14" actId="1076"/>
          <ac:picMkLst>
            <pc:docMk/>
            <pc:sldMk cId="3967353334" sldId="309"/>
            <ac:picMk id="82" creationId="{00000000-0000-0000-0000-000000000000}"/>
          </ac:picMkLst>
        </pc:picChg>
        <pc:picChg chg="mod">
          <ac:chgData name="James Clegg" userId="c6df1435-7a36-4b38-be4d-16e68e91152f" providerId="ADAL" clId="{25CF6694-B2BC-4102-9721-D3CC14F90438}" dt="2020-10-13T17:35:06.423" v="14" actId="1076"/>
          <ac:picMkLst>
            <pc:docMk/>
            <pc:sldMk cId="3967353334" sldId="309"/>
            <ac:picMk id="83" creationId="{00000000-0000-0000-0000-000000000000}"/>
          </ac:picMkLst>
        </pc:picChg>
        <pc:picChg chg="mod">
          <ac:chgData name="James Clegg" userId="c6df1435-7a36-4b38-be4d-16e68e91152f" providerId="ADAL" clId="{25CF6694-B2BC-4102-9721-D3CC14F90438}" dt="2020-10-13T17:35:06.423" v="14" actId="1076"/>
          <ac:picMkLst>
            <pc:docMk/>
            <pc:sldMk cId="3967353334" sldId="309"/>
            <ac:picMk id="84" creationId="{00000000-0000-0000-0000-000000000000}"/>
          </ac:picMkLst>
        </pc:picChg>
      </pc:sldChg>
      <pc:sldChg chg="delSp modTransition delAnim modAnim">
        <pc:chgData name="James Clegg" userId="c6df1435-7a36-4b38-be4d-16e68e91152f" providerId="ADAL" clId="{25CF6694-B2BC-4102-9721-D3CC14F90438}" dt="2020-10-13T17:35:39.182" v="16"/>
        <pc:sldMkLst>
          <pc:docMk/>
          <pc:sldMk cId="4204467692" sldId="310"/>
        </pc:sldMkLst>
        <pc:picChg chg="del">
          <ac:chgData name="James Clegg" userId="c6df1435-7a36-4b38-be4d-16e68e91152f" providerId="ADAL" clId="{25CF6694-B2BC-4102-9721-D3CC14F90438}" dt="2020-10-01T19:38:45.651" v="3" actId="478"/>
          <ac:picMkLst>
            <pc:docMk/>
            <pc:sldMk cId="4204467692" sldId="310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5CF6694-B2BC-4102-9721-D3CC14F90438}" dt="2020-10-01T19:39:16.418" v="12"/>
        <pc:sldMkLst>
          <pc:docMk/>
          <pc:sldMk cId="327373688" sldId="311"/>
        </pc:sldMkLst>
        <pc:picChg chg="del">
          <ac:chgData name="James Clegg" userId="c6df1435-7a36-4b38-be4d-16e68e91152f" providerId="ADAL" clId="{25CF6694-B2BC-4102-9721-D3CC14F90438}" dt="2020-10-01T19:38:57.438" v="7" actId="478"/>
          <ac:picMkLst>
            <pc:docMk/>
            <pc:sldMk cId="327373688" sldId="31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5CF6694-B2BC-4102-9721-D3CC14F90438}" dt="2020-10-01T19:39:16.418" v="12"/>
        <pc:sldMkLst>
          <pc:docMk/>
          <pc:sldMk cId="115533812" sldId="313"/>
        </pc:sldMkLst>
        <pc:picChg chg="del">
          <ac:chgData name="James Clegg" userId="c6df1435-7a36-4b38-be4d-16e68e91152f" providerId="ADAL" clId="{25CF6694-B2BC-4102-9721-D3CC14F90438}" dt="2020-10-01T19:38:59.869" v="8" actId="478"/>
          <ac:picMkLst>
            <pc:docMk/>
            <pc:sldMk cId="115533812" sldId="313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5CF6694-B2BC-4102-9721-D3CC14F90438}" dt="2020-10-01T19:39:16.418" v="12"/>
        <pc:sldMkLst>
          <pc:docMk/>
          <pc:sldMk cId="99375114" sldId="314"/>
        </pc:sldMkLst>
        <pc:picChg chg="del">
          <ac:chgData name="James Clegg" userId="c6df1435-7a36-4b38-be4d-16e68e91152f" providerId="ADAL" clId="{25CF6694-B2BC-4102-9721-D3CC14F90438}" dt="2020-10-01T19:39:03.038" v="9" actId="478"/>
          <ac:picMkLst>
            <pc:docMk/>
            <pc:sldMk cId="99375114" sldId="31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5CF6694-B2BC-4102-9721-D3CC14F90438}" dt="2020-10-01T19:39:16.418" v="12"/>
        <pc:sldMkLst>
          <pc:docMk/>
          <pc:sldMk cId="4036963807" sldId="315"/>
        </pc:sldMkLst>
        <pc:picChg chg="del">
          <ac:chgData name="James Clegg" userId="c6df1435-7a36-4b38-be4d-16e68e91152f" providerId="ADAL" clId="{25CF6694-B2BC-4102-9721-D3CC14F90438}" dt="2020-10-01T19:39:08.571" v="11" actId="478"/>
          <ac:picMkLst>
            <pc:docMk/>
            <pc:sldMk cId="4036963807" sldId="315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25CF6694-B2BC-4102-9721-D3CC14F90438}" dt="2020-10-01T19:39:16.418" v="12"/>
        <pc:sldMkLst>
          <pc:docMk/>
          <pc:sldMk cId="496612658" sldId="316"/>
        </pc:sldMkLst>
        <pc:picChg chg="del">
          <ac:chgData name="James Clegg" userId="c6df1435-7a36-4b38-be4d-16e68e91152f" providerId="ADAL" clId="{25CF6694-B2BC-4102-9721-D3CC14F90438}" dt="2020-10-01T19:39:06.091" v="10" actId="478"/>
          <ac:picMkLst>
            <pc:docMk/>
            <pc:sldMk cId="496612658" sldId="316"/>
            <ac:picMk id="14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21/10/2021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21/10/2021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image" Target="../media/image10.emf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.emf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7" Type="http://schemas.openxmlformats.org/officeDocument/2006/relationships/image" Target="../media/image12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7" Type="http://schemas.openxmlformats.org/officeDocument/2006/relationships/image" Target="../media/image12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7.png"/><Relationship Id="rId11" Type="http://schemas.openxmlformats.org/officeDocument/2006/relationships/image" Target="../media/image10.emf"/><Relationship Id="rId10" Type="http://schemas.openxmlformats.org/officeDocument/2006/relationships/image" Target="../media/image9.emf"/><Relationship Id="rId9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7" Type="http://schemas.openxmlformats.org/officeDocument/2006/relationships/image" Target="../media/image9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6.png"/><Relationship Id="rId11" Type="http://schemas.openxmlformats.org/officeDocument/2006/relationships/image" Target="../media/image24.png"/><Relationship Id="rId5" Type="http://schemas.openxmlformats.org/officeDocument/2006/relationships/image" Target="../media/image21.png"/><Relationship Id="rId10" Type="http://schemas.openxmlformats.org/officeDocument/2006/relationships/image" Target="../media/image23.png"/><Relationship Id="rId9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6.png"/><Relationship Id="rId5" Type="http://schemas.openxmlformats.org/officeDocument/2006/relationships/image" Target="../media/image29.png"/><Relationship Id="rId9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30.png"/><Relationship Id="rId7" Type="http://schemas.openxmlformats.org/officeDocument/2006/relationships/image" Target="../media/image3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31.png"/><Relationship Id="rId9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33238" y="1701049"/>
            <a:ext cx="6553768" cy="3926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What numbers are represented?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Calculate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the missing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numbers.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15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10			    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10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3          10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18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3) 	 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14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14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14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4"/>
                <a:stretch>
                  <a:fillRect l="-1707" t="-1178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2533335" y="2899702"/>
            <a:ext cx="606907" cy="55778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</a:p>
        </p:txBody>
      </p:sp>
      <p:sp>
        <p:nvSpPr>
          <p:cNvPr id="9" name="Rectangle 8"/>
          <p:cNvSpPr/>
          <p:nvPr/>
        </p:nvSpPr>
        <p:spPr>
          <a:xfrm>
            <a:off x="4513812" y="2899702"/>
            <a:ext cx="606907" cy="55778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</a:p>
        </p:txBody>
      </p:sp>
      <p:sp>
        <p:nvSpPr>
          <p:cNvPr id="10" name="Rectangle 9"/>
          <p:cNvSpPr/>
          <p:nvPr/>
        </p:nvSpPr>
        <p:spPr>
          <a:xfrm>
            <a:off x="2566764" y="3740188"/>
            <a:ext cx="606907" cy="55778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295209" y="3740188"/>
            <a:ext cx="606907" cy="55778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1493140" y="740947"/>
            <a:ext cx="472339" cy="1332000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>
            <a:off x="1867517" y="892537"/>
            <a:ext cx="252000" cy="1044000"/>
            <a:chOff x="6031028" y="1881671"/>
            <a:chExt cx="333195" cy="1271461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770578"/>
              <a:ext cx="333193" cy="382554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29" y="2548353"/>
              <a:ext cx="333193" cy="382554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28" y="2103898"/>
              <a:ext cx="333193" cy="382554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28" y="1881671"/>
              <a:ext cx="333193" cy="382554"/>
            </a:xfrm>
            <a:prstGeom prst="rect">
              <a:avLst/>
            </a:prstGeom>
          </p:spPr>
        </p:pic>
      </p:grpSp>
      <p:pic>
        <p:nvPicPr>
          <p:cNvPr id="32" name="Picture 3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3521521" y="748537"/>
            <a:ext cx="472339" cy="1332000"/>
          </a:xfrm>
          <a:prstGeom prst="rect">
            <a:avLst/>
          </a:prstGeom>
        </p:spPr>
      </p:pic>
      <p:grpSp>
        <p:nvGrpSpPr>
          <p:cNvPr id="33" name="Group 32"/>
          <p:cNvGrpSpPr/>
          <p:nvPr/>
        </p:nvGrpSpPr>
        <p:grpSpPr>
          <a:xfrm>
            <a:off x="3895898" y="900127"/>
            <a:ext cx="252000" cy="1044000"/>
            <a:chOff x="6031030" y="1881670"/>
            <a:chExt cx="333193" cy="1271460"/>
          </a:xfrm>
        </p:grpSpPr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770576"/>
              <a:ext cx="333193" cy="382554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548351"/>
              <a:ext cx="333193" cy="382554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103897"/>
              <a:ext cx="333193" cy="382554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1881670"/>
              <a:ext cx="333193" cy="382554"/>
            </a:xfrm>
            <a:prstGeom prst="rect">
              <a:avLst/>
            </a:prstGeom>
          </p:spPr>
        </p:pic>
      </p:grpSp>
      <p:grpSp>
        <p:nvGrpSpPr>
          <p:cNvPr id="39" name="Group 38"/>
          <p:cNvGrpSpPr/>
          <p:nvPr/>
        </p:nvGrpSpPr>
        <p:grpSpPr>
          <a:xfrm>
            <a:off x="4116237" y="905636"/>
            <a:ext cx="252000" cy="1044000"/>
            <a:chOff x="6031030" y="1881670"/>
            <a:chExt cx="333193" cy="1271460"/>
          </a:xfrm>
        </p:grpSpPr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770576"/>
              <a:ext cx="333193" cy="382554"/>
            </a:xfrm>
            <a:prstGeom prst="rect">
              <a:avLst/>
            </a:prstGeom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548351"/>
              <a:ext cx="333193" cy="382554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103897"/>
              <a:ext cx="333193" cy="382554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1881670"/>
              <a:ext cx="333193" cy="382554"/>
            </a:xfrm>
            <a:prstGeom prst="rect">
              <a:avLst/>
            </a:prstGeom>
          </p:spPr>
        </p:pic>
      </p:grpSp>
      <p:pic>
        <p:nvPicPr>
          <p:cNvPr id="50" name="Picture 4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1282503" y="748537"/>
            <a:ext cx="472339" cy="1332000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5901976" y="760173"/>
            <a:ext cx="472339" cy="1332000"/>
          </a:xfrm>
          <a:prstGeom prst="rect">
            <a:avLst/>
          </a:prstGeom>
        </p:spPr>
      </p:pic>
      <p:grpSp>
        <p:nvGrpSpPr>
          <p:cNvPr id="52" name="Group 51"/>
          <p:cNvGrpSpPr/>
          <p:nvPr/>
        </p:nvGrpSpPr>
        <p:grpSpPr>
          <a:xfrm>
            <a:off x="6276353" y="911763"/>
            <a:ext cx="252000" cy="1044000"/>
            <a:chOff x="6031030" y="1881670"/>
            <a:chExt cx="333193" cy="1271460"/>
          </a:xfrm>
        </p:grpSpPr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770576"/>
              <a:ext cx="333193" cy="382554"/>
            </a:xfrm>
            <a:prstGeom prst="rect">
              <a:avLst/>
            </a:prstGeom>
          </p:spPr>
        </p:pic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548351"/>
              <a:ext cx="333193" cy="382554"/>
            </a:xfrm>
            <a:prstGeom prst="rect">
              <a:avLst/>
            </a:prstGeom>
          </p:spPr>
        </p:pic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103897"/>
              <a:ext cx="333193" cy="382554"/>
            </a:xfrm>
            <a:prstGeom prst="rect">
              <a:avLst/>
            </a:prstGeom>
          </p:spPr>
        </p:pic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1881670"/>
              <a:ext cx="333193" cy="382554"/>
            </a:xfrm>
            <a:prstGeom prst="rect">
              <a:avLst/>
            </a:prstGeom>
          </p:spPr>
        </p:pic>
      </p:grpSp>
      <p:grpSp>
        <p:nvGrpSpPr>
          <p:cNvPr id="58" name="Group 57"/>
          <p:cNvGrpSpPr/>
          <p:nvPr/>
        </p:nvGrpSpPr>
        <p:grpSpPr>
          <a:xfrm>
            <a:off x="6496692" y="917272"/>
            <a:ext cx="252000" cy="1044000"/>
            <a:chOff x="6031030" y="1881670"/>
            <a:chExt cx="333193" cy="1271460"/>
          </a:xfrm>
        </p:grpSpPr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770576"/>
              <a:ext cx="333193" cy="382554"/>
            </a:xfrm>
            <a:prstGeom prst="rect">
              <a:avLst/>
            </a:prstGeom>
          </p:spPr>
        </p:pic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548351"/>
              <a:ext cx="333193" cy="382554"/>
            </a:xfrm>
            <a:prstGeom prst="rect">
              <a:avLst/>
            </a:prstGeom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103897"/>
              <a:ext cx="333193" cy="382554"/>
            </a:xfrm>
            <a:prstGeom prst="rect">
              <a:avLst/>
            </a:prstGeom>
          </p:spPr>
        </p:pic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1881670"/>
              <a:ext cx="333193" cy="382554"/>
            </a:xfrm>
            <a:prstGeom prst="rect">
              <a:avLst/>
            </a:prstGeom>
          </p:spPr>
        </p:pic>
      </p:grpSp>
      <p:grpSp>
        <p:nvGrpSpPr>
          <p:cNvPr id="64" name="Group 63"/>
          <p:cNvGrpSpPr/>
          <p:nvPr/>
        </p:nvGrpSpPr>
        <p:grpSpPr>
          <a:xfrm>
            <a:off x="6776730" y="911764"/>
            <a:ext cx="252000" cy="1044000"/>
            <a:chOff x="6031030" y="1881670"/>
            <a:chExt cx="333193" cy="1271460"/>
          </a:xfrm>
        </p:grpSpPr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770576"/>
              <a:ext cx="333193" cy="382554"/>
            </a:xfrm>
            <a:prstGeom prst="rect">
              <a:avLst/>
            </a:prstGeom>
          </p:spPr>
        </p:pic>
        <p:pic>
          <p:nvPicPr>
            <p:cNvPr id="66" name="Picture 6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67" name="Picture 6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548351"/>
              <a:ext cx="333193" cy="382554"/>
            </a:xfrm>
            <a:prstGeom prst="rect">
              <a:avLst/>
            </a:prstGeom>
          </p:spPr>
        </p:pic>
        <p:pic>
          <p:nvPicPr>
            <p:cNvPr id="68" name="Picture 6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2103897"/>
              <a:ext cx="333193" cy="382554"/>
            </a:xfrm>
            <a:prstGeom prst="rect">
              <a:avLst/>
            </a:prstGeom>
          </p:spPr>
        </p:pic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9934" t="34426" r="42244" b="42987"/>
            <a:stretch/>
          </p:blipFill>
          <p:spPr>
            <a:xfrm>
              <a:off x="6031030" y="1881670"/>
              <a:ext cx="333193" cy="38255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950700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What numbers are represented?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Calculate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the missing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numbers.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15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10			    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10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3          10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18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3) 	 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14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14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14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5"/>
                <a:stretch>
                  <a:fillRect l="-1707" t="-11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2533335" y="2899702"/>
            <a:ext cx="606907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</a:p>
        </p:txBody>
      </p:sp>
      <p:sp>
        <p:nvSpPr>
          <p:cNvPr id="9" name="Rectangle 8"/>
          <p:cNvSpPr/>
          <p:nvPr/>
        </p:nvSpPr>
        <p:spPr>
          <a:xfrm>
            <a:off x="4513812" y="2899702"/>
            <a:ext cx="606907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</a:p>
        </p:txBody>
      </p:sp>
      <p:sp>
        <p:nvSpPr>
          <p:cNvPr id="10" name="Rectangle 9"/>
          <p:cNvSpPr/>
          <p:nvPr/>
        </p:nvSpPr>
        <p:spPr>
          <a:xfrm>
            <a:off x="2566764" y="3740188"/>
            <a:ext cx="606907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295209" y="3740188"/>
            <a:ext cx="606907" cy="5577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493140" y="740947"/>
            <a:ext cx="472339" cy="1332000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>
            <a:off x="1867517" y="892537"/>
            <a:ext cx="252000" cy="1044000"/>
            <a:chOff x="6031028" y="1881671"/>
            <a:chExt cx="333195" cy="1271461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770578"/>
              <a:ext cx="333193" cy="382554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29" y="2548353"/>
              <a:ext cx="333193" cy="382554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28" y="2103898"/>
              <a:ext cx="333193" cy="382554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28" y="1881671"/>
              <a:ext cx="333193" cy="382554"/>
            </a:xfrm>
            <a:prstGeom prst="rect">
              <a:avLst/>
            </a:prstGeom>
          </p:spPr>
        </p:pic>
      </p:grpSp>
      <p:pic>
        <p:nvPicPr>
          <p:cNvPr id="32" name="Picture 3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521521" y="748537"/>
            <a:ext cx="472339" cy="1332000"/>
          </a:xfrm>
          <a:prstGeom prst="rect">
            <a:avLst/>
          </a:prstGeom>
        </p:spPr>
      </p:pic>
      <p:grpSp>
        <p:nvGrpSpPr>
          <p:cNvPr id="33" name="Group 32"/>
          <p:cNvGrpSpPr/>
          <p:nvPr/>
        </p:nvGrpSpPr>
        <p:grpSpPr>
          <a:xfrm>
            <a:off x="3895898" y="900127"/>
            <a:ext cx="252000" cy="1044000"/>
            <a:chOff x="6031030" y="1881670"/>
            <a:chExt cx="333193" cy="1271460"/>
          </a:xfrm>
        </p:grpSpPr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770576"/>
              <a:ext cx="333193" cy="382554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548351"/>
              <a:ext cx="333193" cy="382554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103897"/>
              <a:ext cx="333193" cy="382554"/>
            </a:xfrm>
            <a:prstGeom prst="rect">
              <a:avLst/>
            </a:prstGeom>
          </p:spPr>
        </p:pic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1881670"/>
              <a:ext cx="333193" cy="382554"/>
            </a:xfrm>
            <a:prstGeom prst="rect">
              <a:avLst/>
            </a:prstGeom>
          </p:spPr>
        </p:pic>
      </p:grpSp>
      <p:grpSp>
        <p:nvGrpSpPr>
          <p:cNvPr id="39" name="Group 38"/>
          <p:cNvGrpSpPr/>
          <p:nvPr/>
        </p:nvGrpSpPr>
        <p:grpSpPr>
          <a:xfrm>
            <a:off x="4116237" y="905636"/>
            <a:ext cx="252000" cy="1044000"/>
            <a:chOff x="6031030" y="1881670"/>
            <a:chExt cx="333193" cy="1271460"/>
          </a:xfrm>
        </p:grpSpPr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770576"/>
              <a:ext cx="333193" cy="382554"/>
            </a:xfrm>
            <a:prstGeom prst="rect">
              <a:avLst/>
            </a:prstGeom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548351"/>
              <a:ext cx="333193" cy="382554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103897"/>
              <a:ext cx="333193" cy="382554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1881670"/>
              <a:ext cx="333193" cy="382554"/>
            </a:xfrm>
            <a:prstGeom prst="rect">
              <a:avLst/>
            </a:prstGeom>
          </p:spPr>
        </p:pic>
      </p:grpSp>
      <p:pic>
        <p:nvPicPr>
          <p:cNvPr id="50" name="Picture 4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282503" y="748537"/>
            <a:ext cx="472339" cy="1332000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5901976" y="760173"/>
            <a:ext cx="472339" cy="1332000"/>
          </a:xfrm>
          <a:prstGeom prst="rect">
            <a:avLst/>
          </a:prstGeom>
        </p:spPr>
      </p:pic>
      <p:grpSp>
        <p:nvGrpSpPr>
          <p:cNvPr id="52" name="Group 51"/>
          <p:cNvGrpSpPr/>
          <p:nvPr/>
        </p:nvGrpSpPr>
        <p:grpSpPr>
          <a:xfrm>
            <a:off x="6276353" y="911763"/>
            <a:ext cx="252000" cy="1044000"/>
            <a:chOff x="6031030" y="1881670"/>
            <a:chExt cx="333193" cy="1271460"/>
          </a:xfrm>
        </p:grpSpPr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770576"/>
              <a:ext cx="333193" cy="382554"/>
            </a:xfrm>
            <a:prstGeom prst="rect">
              <a:avLst/>
            </a:prstGeom>
          </p:spPr>
        </p:pic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548351"/>
              <a:ext cx="333193" cy="382554"/>
            </a:xfrm>
            <a:prstGeom prst="rect">
              <a:avLst/>
            </a:prstGeom>
          </p:spPr>
        </p:pic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103897"/>
              <a:ext cx="333193" cy="382554"/>
            </a:xfrm>
            <a:prstGeom prst="rect">
              <a:avLst/>
            </a:prstGeom>
          </p:spPr>
        </p:pic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1881670"/>
              <a:ext cx="333193" cy="382554"/>
            </a:xfrm>
            <a:prstGeom prst="rect">
              <a:avLst/>
            </a:prstGeom>
          </p:spPr>
        </p:pic>
      </p:grpSp>
      <p:grpSp>
        <p:nvGrpSpPr>
          <p:cNvPr id="58" name="Group 57"/>
          <p:cNvGrpSpPr/>
          <p:nvPr/>
        </p:nvGrpSpPr>
        <p:grpSpPr>
          <a:xfrm>
            <a:off x="6496692" y="917272"/>
            <a:ext cx="252000" cy="1044000"/>
            <a:chOff x="6031030" y="1881670"/>
            <a:chExt cx="333193" cy="1271460"/>
          </a:xfrm>
        </p:grpSpPr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770576"/>
              <a:ext cx="333193" cy="382554"/>
            </a:xfrm>
            <a:prstGeom prst="rect">
              <a:avLst/>
            </a:prstGeom>
          </p:spPr>
        </p:pic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548351"/>
              <a:ext cx="333193" cy="382554"/>
            </a:xfrm>
            <a:prstGeom prst="rect">
              <a:avLst/>
            </a:prstGeom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103897"/>
              <a:ext cx="333193" cy="382554"/>
            </a:xfrm>
            <a:prstGeom prst="rect">
              <a:avLst/>
            </a:prstGeom>
          </p:spPr>
        </p:pic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1881670"/>
              <a:ext cx="333193" cy="382554"/>
            </a:xfrm>
            <a:prstGeom prst="rect">
              <a:avLst/>
            </a:prstGeom>
          </p:spPr>
        </p:pic>
      </p:grpSp>
      <p:grpSp>
        <p:nvGrpSpPr>
          <p:cNvPr id="64" name="Group 63"/>
          <p:cNvGrpSpPr/>
          <p:nvPr/>
        </p:nvGrpSpPr>
        <p:grpSpPr>
          <a:xfrm>
            <a:off x="6776730" y="911764"/>
            <a:ext cx="252000" cy="1044000"/>
            <a:chOff x="6031030" y="1881670"/>
            <a:chExt cx="333193" cy="1271460"/>
          </a:xfrm>
        </p:grpSpPr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770576"/>
              <a:ext cx="333193" cy="382554"/>
            </a:xfrm>
            <a:prstGeom prst="rect">
              <a:avLst/>
            </a:prstGeom>
          </p:spPr>
        </p:pic>
        <p:pic>
          <p:nvPicPr>
            <p:cNvPr id="66" name="Picture 65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326124"/>
              <a:ext cx="333193" cy="382554"/>
            </a:xfrm>
            <a:prstGeom prst="rect">
              <a:avLst/>
            </a:prstGeom>
          </p:spPr>
        </p:pic>
        <p:pic>
          <p:nvPicPr>
            <p:cNvPr id="67" name="Picture 66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548351"/>
              <a:ext cx="333193" cy="382554"/>
            </a:xfrm>
            <a:prstGeom prst="rect">
              <a:avLst/>
            </a:prstGeom>
          </p:spPr>
        </p:pic>
        <p:pic>
          <p:nvPicPr>
            <p:cNvPr id="68" name="Picture 67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2103897"/>
              <a:ext cx="333193" cy="382554"/>
            </a:xfrm>
            <a:prstGeom prst="rect">
              <a:avLst/>
            </a:prstGeom>
          </p:spPr>
        </p:pic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id="{116E305C-74D6-B04D-BE5C-284A0FD77D0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l="39934" t="34426" r="42244" b="42987"/>
            <a:stretch/>
          </p:blipFill>
          <p:spPr>
            <a:xfrm>
              <a:off x="6031030" y="1881670"/>
              <a:ext cx="333193" cy="382554"/>
            </a:xfrm>
            <a:prstGeom prst="rect">
              <a:avLst/>
            </a:prstGeom>
          </p:spPr>
        </p:pic>
      </p:grpSp>
      <p:sp>
        <p:nvSpPr>
          <p:cNvPr id="113" name="Rectangle 112"/>
          <p:cNvSpPr/>
          <p:nvPr/>
        </p:nvSpPr>
        <p:spPr>
          <a:xfrm>
            <a:off x="2533335" y="2899702"/>
            <a:ext cx="606907" cy="55778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</a:p>
        </p:txBody>
      </p:sp>
      <p:sp>
        <p:nvSpPr>
          <p:cNvPr id="114" name="Rectangle 113"/>
          <p:cNvSpPr/>
          <p:nvPr/>
        </p:nvSpPr>
        <p:spPr>
          <a:xfrm>
            <a:off x="4513812" y="2899702"/>
            <a:ext cx="606907" cy="55778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</a:p>
        </p:txBody>
      </p:sp>
      <p:sp>
        <p:nvSpPr>
          <p:cNvPr id="115" name="Rectangle 114"/>
          <p:cNvSpPr/>
          <p:nvPr/>
        </p:nvSpPr>
        <p:spPr>
          <a:xfrm>
            <a:off x="2566764" y="3740188"/>
            <a:ext cx="606907" cy="55778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</a:p>
        </p:txBody>
      </p:sp>
      <p:sp>
        <p:nvSpPr>
          <p:cNvPr id="116" name="Rectangle 115"/>
          <p:cNvSpPr/>
          <p:nvPr/>
        </p:nvSpPr>
        <p:spPr>
          <a:xfrm>
            <a:off x="6295209" y="3740188"/>
            <a:ext cx="606907" cy="557784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2172302" y="1128324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25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4654711" y="1105521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20</a:t>
            </a:r>
          </a:p>
        </p:txBody>
      </p:sp>
      <p:sp>
        <p:nvSpPr>
          <p:cNvPr id="119" name="TextBox 118"/>
          <p:cNvSpPr txBox="1"/>
          <p:nvPr/>
        </p:nvSpPr>
        <p:spPr>
          <a:xfrm>
            <a:off x="7056768" y="1099201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25</a:t>
            </a:r>
          </a:p>
        </p:txBody>
      </p:sp>
      <p:sp>
        <p:nvSpPr>
          <p:cNvPr id="120" name="TextBox 119"/>
          <p:cNvSpPr txBox="1"/>
          <p:nvPr/>
        </p:nvSpPr>
        <p:spPr>
          <a:xfrm>
            <a:off x="2517121" y="2899702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5</a:t>
            </a:r>
          </a:p>
        </p:txBody>
      </p:sp>
      <p:sp>
        <p:nvSpPr>
          <p:cNvPr id="121" name="TextBox 120"/>
          <p:cNvSpPr txBox="1"/>
          <p:nvPr/>
        </p:nvSpPr>
        <p:spPr>
          <a:xfrm>
            <a:off x="4494383" y="2899702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16</a:t>
            </a:r>
          </a:p>
        </p:txBody>
      </p:sp>
      <p:sp>
        <p:nvSpPr>
          <p:cNvPr id="122" name="TextBox 121"/>
          <p:cNvSpPr txBox="1"/>
          <p:nvPr/>
        </p:nvSpPr>
        <p:spPr>
          <a:xfrm>
            <a:off x="2566764" y="3754477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13</a:t>
            </a:r>
          </a:p>
        </p:txBody>
      </p:sp>
      <p:sp>
        <p:nvSpPr>
          <p:cNvPr id="123" name="TextBox 122"/>
          <p:cNvSpPr txBox="1"/>
          <p:nvPr/>
        </p:nvSpPr>
        <p:spPr>
          <a:xfrm>
            <a:off x="6289119" y="3757470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8</a:t>
            </a:r>
          </a:p>
        </p:txBody>
      </p:sp>
      <p:sp>
        <p:nvSpPr>
          <p:cNvPr id="124" name="TextBox 123"/>
          <p:cNvSpPr txBox="1"/>
          <p:nvPr/>
        </p:nvSpPr>
        <p:spPr>
          <a:xfrm>
            <a:off x="2972421" y="5027833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125" name="TextBox 124"/>
          <p:cNvSpPr txBox="1"/>
          <p:nvPr/>
        </p:nvSpPr>
        <p:spPr>
          <a:xfrm>
            <a:off x="5147242" y="5027833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9</a:t>
            </a:r>
          </a:p>
        </p:txBody>
      </p:sp>
      <p:sp>
        <p:nvSpPr>
          <p:cNvPr id="126" name="TextBox 125"/>
          <p:cNvSpPr txBox="1"/>
          <p:nvPr/>
        </p:nvSpPr>
        <p:spPr>
          <a:xfrm>
            <a:off x="7350224" y="5034057"/>
            <a:ext cx="6036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08477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Picture 8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4366" y="1610540"/>
            <a:ext cx="876809" cy="100363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0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45</a:t>
                </a:r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14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  <a:blipFill>
                <a:blip r:embed="rId6"/>
                <a:stretch>
                  <a:fillRect l="-1344" t="-7937" b="-317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3524916" y="738284"/>
            <a:ext cx="7040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noProof="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31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96631" y="6531"/>
            <a:ext cx="1521599" cy="4249258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96631" y="579361"/>
            <a:ext cx="1521599" cy="4249258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96631" y="1152191"/>
            <a:ext cx="1521599" cy="4249258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96631" y="1725022"/>
            <a:ext cx="1521599" cy="4249258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1363" y="1610540"/>
            <a:ext cx="876809" cy="1003634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5881" y="1610540"/>
            <a:ext cx="876809" cy="1003634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0859" y="1610540"/>
            <a:ext cx="876809" cy="100363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2060" y="1610540"/>
            <a:ext cx="876809" cy="100363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67353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85185E-6 L 0.04791 0.37847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96" y="189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85185E-6 L 0.0316 0.32871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0" y="16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85185E-6 L 0.04792 0.3963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96" y="19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85185E-6 L 0.03247 0.36412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5" y="18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59259E-6 L 0.38906 0.22269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44" y="11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0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42</a:t>
                </a:r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14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  <a:blipFill>
                <a:blip r:embed="rId5"/>
                <a:stretch>
                  <a:fillRect l="-1344" t="-7937" b="-317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3524916" y="738284"/>
            <a:ext cx="7040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28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8" name="Rectangle 77"/>
              <p:cNvSpPr/>
              <p:nvPr/>
            </p:nvSpPr>
            <p:spPr>
              <a:xfrm>
                <a:off x="1191353" y="3507877"/>
                <a:ext cx="3832445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10</a:t>
                </a:r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ones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1 ten</a:t>
                </a:r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78" name="Rectangle 7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1353" y="3507877"/>
                <a:ext cx="3832445" cy="707886"/>
              </a:xfrm>
              <a:prstGeom prst="rect">
                <a:avLst/>
              </a:prstGeom>
              <a:blipFill>
                <a:blip r:embed="rId6"/>
                <a:stretch>
                  <a:fillRect l="-5564" t="-15385" b="-3504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2" name="Picture 9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284239" y="-130910"/>
            <a:ext cx="1521599" cy="4249258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284239" y="441920"/>
            <a:ext cx="1521599" cy="4249258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284239" y="1014750"/>
            <a:ext cx="1521599" cy="4249258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284239" y="1587581"/>
            <a:ext cx="1521599" cy="4249258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5696" y="1473370"/>
            <a:ext cx="790822" cy="905209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6897" y="1473370"/>
            <a:ext cx="790822" cy="905209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2163" y="2663930"/>
            <a:ext cx="786564" cy="900336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874" y="2663930"/>
            <a:ext cx="786564" cy="900336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106" y="2663930"/>
            <a:ext cx="786564" cy="900336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5155" y="2663930"/>
            <a:ext cx="786564" cy="900336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713" y="2663930"/>
            <a:ext cx="786564" cy="900336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6098" y="2663930"/>
            <a:ext cx="786564" cy="900336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7809" y="2663930"/>
            <a:ext cx="786564" cy="900336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7041" y="2663930"/>
            <a:ext cx="786564" cy="900336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090" y="2663930"/>
            <a:ext cx="786564" cy="900336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005" y="2663930"/>
            <a:ext cx="786564" cy="90033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04467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7037E-6 L 0.36979 0.22269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90" y="11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2.96296E-6 L 0.15104 0.39305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52" y="19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96296E-6 L 0.17118 0.33402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59" y="166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81481E-6 L 0.24167 0.16087 " pathEditMode="relative" rAng="0" ptsTypes="AA">
                                      <p:cBhvr>
                                        <p:cTn id="133" dur="2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83" y="80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81481E-6 L 0.2276 0.22708 " pathEditMode="relative" rAng="0" ptsTypes="AA">
                                      <p:cBhvr>
                                        <p:cTn id="137" dur="2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72" y="11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2217" y="527185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65061" y="541454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868359" y="334776"/>
            <a:ext cx="2850125" cy="1077218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Need an exchange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3164415" y="4478493"/>
                <a:ext cx="2916183" cy="110799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6600" dirty="0">
                    <a:latin typeface="Calibri" panose="020F0502020204030204" pitchFamily="34" charset="0"/>
                  </a:rPr>
                  <a:t>49 </a:t>
                </a:r>
                <a14:m>
                  <m:oMath xmlns:m="http://schemas.openxmlformats.org/officeDocument/2006/math">
                    <m:r>
                      <a:rPr lang="en-GB" sz="6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6600" dirty="0">
                    <a:latin typeface="Calibri" panose="020F0502020204030204" pitchFamily="34" charset="0"/>
                  </a:rPr>
                  <a:t> 15</a:t>
                </a:r>
                <a:endParaRPr lang="en-GB" sz="6600" dirty="0"/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4415" y="4478493"/>
                <a:ext cx="2916183" cy="1107996"/>
              </a:xfrm>
              <a:prstGeom prst="rect">
                <a:avLst/>
              </a:prstGeom>
              <a:blipFill>
                <a:blip r:embed="rId6"/>
                <a:stretch>
                  <a:fillRect l="-14226" t="-19337" r="-13808" b="-419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3164415" y="2372205"/>
                <a:ext cx="2916183" cy="110799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6600" dirty="0">
                    <a:latin typeface="Calibri" panose="020F0502020204030204" pitchFamily="34" charset="0"/>
                  </a:rPr>
                  <a:t>44 </a:t>
                </a:r>
                <a14:m>
                  <m:oMath xmlns:m="http://schemas.openxmlformats.org/officeDocument/2006/math">
                    <m:r>
                      <a:rPr lang="en-GB" sz="6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6600" dirty="0">
                    <a:latin typeface="Calibri" panose="020F0502020204030204" pitchFamily="34" charset="0"/>
                  </a:rPr>
                  <a:t> 15</a:t>
                </a:r>
                <a:endParaRPr lang="en-GB" sz="6600" dirty="0"/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4415" y="2372205"/>
                <a:ext cx="2916183" cy="1107996"/>
              </a:xfrm>
              <a:prstGeom prst="rect">
                <a:avLst/>
              </a:prstGeom>
              <a:blipFill>
                <a:blip r:embed="rId7"/>
                <a:stretch>
                  <a:fillRect l="-14226" t="-18681" r="-13808" b="-412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/>
              <p:cNvSpPr/>
              <p:nvPr/>
            </p:nvSpPr>
            <p:spPr>
              <a:xfrm>
                <a:off x="3164415" y="3425349"/>
                <a:ext cx="2486578" cy="110799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6600" dirty="0">
                    <a:latin typeface="Calibri" panose="020F0502020204030204" pitchFamily="34" charset="0"/>
                  </a:rPr>
                  <a:t>35 </a:t>
                </a:r>
                <a14:m>
                  <m:oMath xmlns:m="http://schemas.openxmlformats.org/officeDocument/2006/math">
                    <m:r>
                      <a:rPr lang="en-GB" sz="6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6600" dirty="0">
                    <a:latin typeface="Calibri" panose="020F0502020204030204" pitchFamily="34" charset="0"/>
                  </a:rPr>
                  <a:t> 5</a:t>
                </a:r>
                <a:endParaRPr lang="en-GB" sz="6600" dirty="0"/>
              </a:p>
            </p:txBody>
          </p:sp>
        </mc:Choice>
        <mc:Fallback xmlns="">
          <p:sp>
            <p:nvSpPr>
              <p:cNvPr id="21" name="Rectangle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4415" y="3425349"/>
                <a:ext cx="2486578" cy="1107996"/>
              </a:xfrm>
              <a:prstGeom prst="rect">
                <a:avLst/>
              </a:prstGeom>
              <a:blipFill>
                <a:blip r:embed="rId8"/>
                <a:stretch>
                  <a:fillRect l="-16667" t="-19231" r="-16176" b="-412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3164415" y="1319061"/>
                <a:ext cx="2486578" cy="110799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6600" dirty="0">
                    <a:latin typeface="Calibri" panose="020F0502020204030204" pitchFamily="34" charset="0"/>
                  </a:rPr>
                  <a:t>31 </a:t>
                </a:r>
                <a14:m>
                  <m:oMath xmlns:m="http://schemas.openxmlformats.org/officeDocument/2006/math">
                    <m:r>
                      <a:rPr lang="en-GB" sz="66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6600" dirty="0">
                    <a:latin typeface="Calibri" panose="020F0502020204030204" pitchFamily="34" charset="0"/>
                  </a:rPr>
                  <a:t> 5</a:t>
                </a:r>
                <a:endParaRPr lang="en-GB" sz="6600" dirty="0"/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4415" y="1319061"/>
                <a:ext cx="2486578" cy="1107996"/>
              </a:xfrm>
              <a:prstGeom prst="rect">
                <a:avLst/>
              </a:prstGeom>
              <a:blipFill>
                <a:blip r:embed="rId9"/>
                <a:stretch>
                  <a:fillRect l="-16667" t="-18681" r="-16176" b="-4120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4867053" y="383668"/>
            <a:ext cx="3879296" cy="1077218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libri" panose="020F0502020204030204" pitchFamily="34" charset="0"/>
              </a:rPr>
              <a:t>Do not need an exchange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5002" t="23074" r="31995" b="33000"/>
          <a:stretch/>
        </p:blipFill>
        <p:spPr>
          <a:xfrm>
            <a:off x="1500260" y="2484732"/>
            <a:ext cx="622896" cy="1756569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39934" t="34426" r="42244" b="42987"/>
          <a:stretch/>
        </p:blipFill>
        <p:spPr>
          <a:xfrm>
            <a:off x="1891204" y="3409247"/>
            <a:ext cx="333193" cy="38255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5002" t="23074" r="31995" b="33000"/>
          <a:stretch/>
        </p:blipFill>
        <p:spPr>
          <a:xfrm>
            <a:off x="1258408" y="2484713"/>
            <a:ext cx="622896" cy="1756569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5002" t="23074" r="31995" b="33000"/>
          <a:stretch/>
        </p:blipFill>
        <p:spPr>
          <a:xfrm>
            <a:off x="1008796" y="2484732"/>
            <a:ext cx="622896" cy="1756569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5002" t="23074" r="31995" b="33000"/>
          <a:stretch/>
        </p:blipFill>
        <p:spPr>
          <a:xfrm>
            <a:off x="5738574" y="2530962"/>
            <a:ext cx="622896" cy="1756569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39934" t="34426" r="42244" b="42987"/>
          <a:stretch/>
        </p:blipFill>
        <p:spPr>
          <a:xfrm>
            <a:off x="6129518" y="3455477"/>
            <a:ext cx="333193" cy="382554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5002" t="23074" r="31995" b="33000"/>
          <a:stretch/>
        </p:blipFill>
        <p:spPr>
          <a:xfrm>
            <a:off x="5496722" y="2530943"/>
            <a:ext cx="622896" cy="1756569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5002" t="23074" r="31995" b="33000"/>
          <a:stretch/>
        </p:blipFill>
        <p:spPr>
          <a:xfrm>
            <a:off x="5247110" y="2530962"/>
            <a:ext cx="622896" cy="1756569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39934" t="34426" r="42244" b="42987"/>
          <a:stretch/>
        </p:blipFill>
        <p:spPr>
          <a:xfrm>
            <a:off x="6301513" y="3455477"/>
            <a:ext cx="333193" cy="382554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39934" t="34426" r="42244" b="42987"/>
          <a:stretch/>
        </p:blipFill>
        <p:spPr>
          <a:xfrm>
            <a:off x="6473508" y="3455477"/>
            <a:ext cx="333193" cy="382554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39934" t="34426" r="42244" b="42987"/>
          <a:stretch/>
        </p:blipFill>
        <p:spPr>
          <a:xfrm>
            <a:off x="6645503" y="3455477"/>
            <a:ext cx="333193" cy="382554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39934" t="34426" r="42244" b="42987"/>
          <a:stretch/>
        </p:blipFill>
        <p:spPr>
          <a:xfrm>
            <a:off x="6817496" y="3455477"/>
            <a:ext cx="333193" cy="38255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85185E-6 L -0.24982 0.0236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1181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07407E-6 L 0.2625 -0.28125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25" y="-14074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7037E-7 L -0.2467 0.26528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44" y="13264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7037E-6 L 0.23906 -0.0393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44" y="-1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53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25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  <a:blipFill>
                <a:blip r:embed="rId5"/>
                <a:stretch>
                  <a:fillRect l="-1344" t="-7937" b="-317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99638" y="534040"/>
            <a:ext cx="747045" cy="7470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402482" y="67672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577363" y="1588859"/>
            <a:ext cx="622896" cy="175656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634513" y="2513374"/>
            <a:ext cx="333193" cy="38255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335511" y="1588840"/>
            <a:ext cx="622896" cy="175656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085899" y="1588859"/>
            <a:ext cx="622896" cy="175656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792544" y="2221621"/>
            <a:ext cx="333193" cy="38255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978503" y="2513374"/>
            <a:ext cx="333193" cy="38255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1573729" y="1588783"/>
            <a:ext cx="622896" cy="175656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1816346" y="1588821"/>
            <a:ext cx="622896" cy="1756569"/>
          </a:xfrm>
          <a:prstGeom prst="rect">
            <a:avLst/>
          </a:prstGeom>
        </p:spPr>
      </p:pic>
      <p:cxnSp>
        <p:nvCxnSpPr>
          <p:cNvPr id="17" name="Straight Connector 16"/>
          <p:cNvCxnSpPr/>
          <p:nvPr/>
        </p:nvCxnSpPr>
        <p:spPr>
          <a:xfrm>
            <a:off x="1690951" y="2254645"/>
            <a:ext cx="277727" cy="49270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1940592" y="2258891"/>
            <a:ext cx="293011" cy="48845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3644397" y="2515931"/>
            <a:ext cx="379432" cy="291753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3975872" y="2513374"/>
            <a:ext cx="379432" cy="291753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2" name="Picture 2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014073" y="1811784"/>
            <a:ext cx="357101" cy="41000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014073" y="2074564"/>
            <a:ext cx="357101" cy="410006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014073" y="2337344"/>
            <a:ext cx="357101" cy="41000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014073" y="2862903"/>
            <a:ext cx="357101" cy="410006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014073" y="2600124"/>
            <a:ext cx="357101" cy="41000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257911" y="1811784"/>
            <a:ext cx="357101" cy="410006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257911" y="2074564"/>
            <a:ext cx="357101" cy="410006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257911" y="2337344"/>
            <a:ext cx="357101" cy="410006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257911" y="2862903"/>
            <a:ext cx="357101" cy="410006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3257911" y="2600124"/>
            <a:ext cx="357101" cy="410006"/>
          </a:xfrm>
          <a:prstGeom prst="rect">
            <a:avLst/>
          </a:prstGeom>
        </p:spPr>
      </p:pic>
      <p:cxnSp>
        <p:nvCxnSpPr>
          <p:cNvPr id="32" name="Straight Connector 31"/>
          <p:cNvCxnSpPr/>
          <p:nvPr/>
        </p:nvCxnSpPr>
        <p:spPr>
          <a:xfrm>
            <a:off x="3255925" y="1833895"/>
            <a:ext cx="379432" cy="291753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3738055" y="2233478"/>
            <a:ext cx="379432" cy="291753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3014073" y="1881881"/>
            <a:ext cx="379432" cy="291753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V="1">
            <a:off x="1297172" y="5316479"/>
            <a:ext cx="6549511" cy="10632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3" name="Arc 52"/>
          <p:cNvSpPr/>
          <p:nvPr/>
        </p:nvSpPr>
        <p:spPr>
          <a:xfrm>
            <a:off x="3136247" y="4459193"/>
            <a:ext cx="953082" cy="1409963"/>
          </a:xfrm>
          <a:prstGeom prst="arc">
            <a:avLst>
              <a:gd name="adj1" fmla="val 10692031"/>
              <a:gd name="adj2" fmla="val 0"/>
            </a:avLst>
          </a:prstGeom>
          <a:ln w="28575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4149269" y="3925548"/>
                <a:ext cx="80182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rgbClr val="FF0000"/>
                    </a:solidFill>
                  </a:rPr>
                  <a:t>3</a:t>
                </a: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9269" y="3925548"/>
                <a:ext cx="801823" cy="584775"/>
              </a:xfrm>
              <a:prstGeom prst="rect">
                <a:avLst/>
              </a:prstGeom>
              <a:blipFill>
                <a:blip r:embed="rId9"/>
                <a:stretch>
                  <a:fillRect t="-14583" r="-19084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" name="TextBox 54"/>
          <p:cNvSpPr txBox="1"/>
          <p:nvPr/>
        </p:nvSpPr>
        <p:spPr>
          <a:xfrm>
            <a:off x="2835523" y="5298470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28</a:t>
            </a:r>
            <a:endParaRPr lang="en-GB" sz="3200" dirty="0"/>
          </a:p>
        </p:txBody>
      </p:sp>
      <p:cxnSp>
        <p:nvCxnSpPr>
          <p:cNvPr id="56" name="Straight Connector 55"/>
          <p:cNvCxnSpPr/>
          <p:nvPr/>
        </p:nvCxnSpPr>
        <p:spPr>
          <a:xfrm>
            <a:off x="3136247" y="5235800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4101022" y="5235800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3810273" y="5302859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30</a:t>
            </a:r>
            <a:endParaRPr lang="en-GB" sz="3200" dirty="0"/>
          </a:p>
        </p:txBody>
      </p:sp>
      <p:sp>
        <p:nvSpPr>
          <p:cNvPr id="59" name="Arc 58"/>
          <p:cNvSpPr/>
          <p:nvPr/>
        </p:nvSpPr>
        <p:spPr>
          <a:xfrm>
            <a:off x="4089329" y="4456636"/>
            <a:ext cx="988553" cy="1386175"/>
          </a:xfrm>
          <a:prstGeom prst="arc">
            <a:avLst>
              <a:gd name="adj1" fmla="val 10692031"/>
              <a:gd name="adj2" fmla="val 0"/>
            </a:avLst>
          </a:prstGeom>
          <a:ln w="28575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/>
              <p:cNvSpPr txBox="1"/>
              <p:nvPr/>
            </p:nvSpPr>
            <p:spPr>
              <a:xfrm>
                <a:off x="3148654" y="3933634"/>
                <a:ext cx="80182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3200" dirty="0">
                    <a:solidFill>
                      <a:srgbClr val="FF0000"/>
                    </a:solidFill>
                  </a:rPr>
                  <a:t>2</a:t>
                </a:r>
              </a:p>
            </p:txBody>
          </p:sp>
        </mc:Choice>
        <mc:Fallback xmlns="">
          <p:sp>
            <p:nvSpPr>
              <p:cNvPr id="60" name="TextBox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8654" y="3933634"/>
                <a:ext cx="801823" cy="584775"/>
              </a:xfrm>
              <a:prstGeom prst="rect">
                <a:avLst/>
              </a:prstGeom>
              <a:blipFill>
                <a:blip r:embed="rId10"/>
                <a:stretch>
                  <a:fillRect t="-14583" r="-19084" b="-322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1" name="TextBox 60"/>
          <p:cNvSpPr txBox="1"/>
          <p:nvPr/>
        </p:nvSpPr>
        <p:spPr>
          <a:xfrm>
            <a:off x="4780143" y="5288214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33</a:t>
            </a:r>
            <a:endParaRPr lang="en-GB" sz="3200" dirty="0"/>
          </a:p>
        </p:txBody>
      </p:sp>
      <p:cxnSp>
        <p:nvCxnSpPr>
          <p:cNvPr id="62" name="Straight Connector 61"/>
          <p:cNvCxnSpPr/>
          <p:nvPr/>
        </p:nvCxnSpPr>
        <p:spPr>
          <a:xfrm>
            <a:off x="5077882" y="5235800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/>
              <p:cNvSpPr txBox="1"/>
              <p:nvPr/>
            </p:nvSpPr>
            <p:spPr>
              <a:xfrm>
                <a:off x="5532232" y="3908724"/>
                <a:ext cx="997389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 </m:t>
                    </m:r>
                  </m:oMath>
                </a14:m>
                <a:r>
                  <a:rPr lang="en-GB" sz="3200" b="0" i="0" dirty="0">
                    <a:solidFill>
                      <a:srgbClr val="FF0000"/>
                    </a:solidFill>
                  </a:rPr>
                  <a:t>20</a:t>
                </a:r>
                <a:endParaRPr lang="en-GB" sz="32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63" name="TextBox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32232" y="3908724"/>
                <a:ext cx="997389" cy="584775"/>
              </a:xfrm>
              <a:prstGeom prst="rect">
                <a:avLst/>
              </a:prstGeom>
              <a:blipFill>
                <a:blip r:embed="rId11"/>
                <a:stretch>
                  <a:fillRect t="-12500" r="-14724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4" name="Arc 63"/>
          <p:cNvSpPr/>
          <p:nvPr/>
        </p:nvSpPr>
        <p:spPr>
          <a:xfrm>
            <a:off x="5069310" y="4456637"/>
            <a:ext cx="2201386" cy="1412520"/>
          </a:xfrm>
          <a:prstGeom prst="arc">
            <a:avLst>
              <a:gd name="adj1" fmla="val 10692031"/>
              <a:gd name="adj2" fmla="val 0"/>
            </a:avLst>
          </a:prstGeom>
          <a:ln w="28575">
            <a:solidFill>
              <a:srgbClr val="FF0000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972957" y="5302108"/>
            <a:ext cx="6014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53</a:t>
            </a:r>
            <a:endParaRPr lang="en-GB" sz="3200" dirty="0"/>
          </a:p>
        </p:txBody>
      </p:sp>
      <p:cxnSp>
        <p:nvCxnSpPr>
          <p:cNvPr id="66" name="Straight Connector 65"/>
          <p:cNvCxnSpPr/>
          <p:nvPr/>
        </p:nvCxnSpPr>
        <p:spPr>
          <a:xfrm>
            <a:off x="7270696" y="5235800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7" name="Rectangle 66"/>
          <p:cNvSpPr/>
          <p:nvPr/>
        </p:nvSpPr>
        <p:spPr>
          <a:xfrm>
            <a:off x="3524916" y="738284"/>
            <a:ext cx="7040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28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2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7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2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53" grpId="0" animBg="1"/>
      <p:bldP spid="54" grpId="0"/>
      <p:bldP spid="54" grpId="1"/>
      <p:bldP spid="55" grpId="0"/>
      <p:bldP spid="58" grpId="0"/>
      <p:bldP spid="59" grpId="0" animBg="1"/>
      <p:bldP spid="60" grpId="0"/>
      <p:bldP spid="60" grpId="1"/>
      <p:bldP spid="61" grpId="0"/>
      <p:bldP spid="63" grpId="0"/>
      <p:bldP spid="63" grpId="1"/>
      <p:bldP spid="64" grpId="0" animBg="1"/>
      <p:bldP spid="65" grpId="0"/>
      <p:bldP spid="6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0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64</a:t>
                </a: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27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  <a:blipFill>
                <a:blip r:embed="rId5"/>
                <a:stretch>
                  <a:fillRect l="-1344" t="-7937" b="-317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7" name="Rectangle 66"/>
          <p:cNvSpPr/>
          <p:nvPr/>
        </p:nvSpPr>
        <p:spPr>
          <a:xfrm>
            <a:off x="3524916" y="738284"/>
            <a:ext cx="7040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noProof="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37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/>
            </a:endParaRPr>
          </a:p>
        </p:txBody>
      </p:sp>
      <p:graphicFrame>
        <p:nvGraphicFramePr>
          <p:cNvPr id="47" name="Table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6641441"/>
              </p:ext>
            </p:extLst>
          </p:nvPr>
        </p:nvGraphicFramePr>
        <p:xfrm>
          <a:off x="1321929" y="1788123"/>
          <a:ext cx="2364148" cy="3594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207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18207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86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marL="0" marR="0" marT="0" marB="0"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7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4336357" y="3340308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6357" y="3340308"/>
                <a:ext cx="678391" cy="7078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9" name="Picture 4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30796" y="2375962"/>
            <a:ext cx="410901" cy="402764"/>
          </a:xfrm>
          <a:prstGeom prst="rect">
            <a:avLst/>
          </a:prstGeom>
        </p:spPr>
      </p:pic>
      <p:pic>
        <p:nvPicPr>
          <p:cNvPr id="50" name="Picture 49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06594" y="2375962"/>
            <a:ext cx="410901" cy="402764"/>
          </a:xfrm>
          <a:prstGeom prst="rect">
            <a:avLst/>
          </a:prstGeom>
        </p:spPr>
      </p:pic>
      <p:graphicFrame>
        <p:nvGraphicFramePr>
          <p:cNvPr id="51" name="Table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444091"/>
              </p:ext>
            </p:extLst>
          </p:nvPr>
        </p:nvGraphicFramePr>
        <p:xfrm>
          <a:off x="4990119" y="2095818"/>
          <a:ext cx="1196304" cy="25747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8152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598152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4368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4368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643688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643688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cxnSp>
        <p:nvCxnSpPr>
          <p:cNvPr id="69" name="Straight Connector 68"/>
          <p:cNvCxnSpPr/>
          <p:nvPr/>
        </p:nvCxnSpPr>
        <p:spPr>
          <a:xfrm flipV="1">
            <a:off x="5117381" y="2920859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/>
          <p:cNvSpPr txBox="1"/>
          <p:nvPr/>
        </p:nvSpPr>
        <p:spPr>
          <a:xfrm>
            <a:off x="5566101" y="2655334"/>
            <a:ext cx="3738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pic>
        <p:nvPicPr>
          <p:cNvPr id="71" name="Picture 7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30796" y="2766443"/>
            <a:ext cx="410901" cy="402764"/>
          </a:xfrm>
          <a:prstGeom prst="rect">
            <a:avLst/>
          </a:prstGeom>
        </p:spPr>
      </p:pic>
      <p:pic>
        <p:nvPicPr>
          <p:cNvPr id="72" name="Picture 7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06594" y="2766443"/>
            <a:ext cx="410901" cy="402764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5075509" y="4054306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3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4945868" y="2655334"/>
            <a:ext cx="3541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pic>
        <p:nvPicPr>
          <p:cNvPr id="75" name="Picture 7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29838" y="3138033"/>
            <a:ext cx="410901" cy="402764"/>
          </a:xfrm>
          <a:prstGeom prst="rect">
            <a:avLst/>
          </a:prstGeom>
        </p:spPr>
      </p:pic>
      <p:pic>
        <p:nvPicPr>
          <p:cNvPr id="76" name="Picture 7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05636" y="3138033"/>
            <a:ext cx="410901" cy="402764"/>
          </a:xfrm>
          <a:prstGeom prst="rect">
            <a:avLst/>
          </a:prstGeom>
        </p:spPr>
      </p:pic>
      <p:pic>
        <p:nvPicPr>
          <p:cNvPr id="77" name="Picture 7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29838" y="3534705"/>
            <a:ext cx="410901" cy="402764"/>
          </a:xfrm>
          <a:prstGeom prst="rect">
            <a:avLst/>
          </a:prstGeom>
        </p:spPr>
      </p:pic>
      <p:pic>
        <p:nvPicPr>
          <p:cNvPr id="78" name="Picture 7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05636" y="3534705"/>
            <a:ext cx="410901" cy="402764"/>
          </a:xfrm>
          <a:prstGeom prst="rect">
            <a:avLst/>
          </a:prstGeom>
        </p:spPr>
      </p:pic>
      <p:pic>
        <p:nvPicPr>
          <p:cNvPr id="92" name="Picture 9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99284" y="2364162"/>
            <a:ext cx="410901" cy="402764"/>
          </a:xfrm>
          <a:prstGeom prst="rect">
            <a:avLst/>
          </a:prstGeom>
        </p:spPr>
      </p:pic>
      <p:pic>
        <p:nvPicPr>
          <p:cNvPr id="93" name="Picture 9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30073" y="2364162"/>
            <a:ext cx="410901" cy="402764"/>
          </a:xfrm>
          <a:prstGeom prst="rect">
            <a:avLst/>
          </a:prstGeom>
        </p:spPr>
      </p:pic>
      <p:pic>
        <p:nvPicPr>
          <p:cNvPr id="94" name="Picture 9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99284" y="2778726"/>
            <a:ext cx="410901" cy="402764"/>
          </a:xfrm>
          <a:prstGeom prst="rect">
            <a:avLst/>
          </a:prstGeom>
        </p:spPr>
      </p:pic>
      <p:pic>
        <p:nvPicPr>
          <p:cNvPr id="95" name="Picture 9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30073" y="2778726"/>
            <a:ext cx="410901" cy="402764"/>
          </a:xfrm>
          <a:prstGeom prst="rect">
            <a:avLst/>
          </a:prstGeom>
        </p:spPr>
      </p:pic>
      <p:pic>
        <p:nvPicPr>
          <p:cNvPr id="96" name="Picture 9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99284" y="3235320"/>
            <a:ext cx="410901" cy="402764"/>
          </a:xfrm>
          <a:prstGeom prst="rect">
            <a:avLst/>
          </a:prstGeom>
        </p:spPr>
      </p:pic>
      <p:pic>
        <p:nvPicPr>
          <p:cNvPr id="97" name="Picture 9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30073" y="3235320"/>
            <a:ext cx="410901" cy="402764"/>
          </a:xfrm>
          <a:prstGeom prst="rect">
            <a:avLst/>
          </a:prstGeom>
        </p:spPr>
      </p:pic>
      <p:sp>
        <p:nvSpPr>
          <p:cNvPr id="98" name="TextBox 97"/>
          <p:cNvSpPr txBox="1"/>
          <p:nvPr/>
        </p:nvSpPr>
        <p:spPr>
          <a:xfrm>
            <a:off x="5688708" y="4054306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7</a:t>
            </a:r>
          </a:p>
        </p:txBody>
      </p:sp>
      <p:pic>
        <p:nvPicPr>
          <p:cNvPr id="104" name="Picture 10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29838" y="3931377"/>
            <a:ext cx="410901" cy="402764"/>
          </a:xfrm>
          <a:prstGeom prst="rect">
            <a:avLst/>
          </a:prstGeom>
        </p:spPr>
      </p:pic>
      <p:pic>
        <p:nvPicPr>
          <p:cNvPr id="105" name="Picture 10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05636" y="3931377"/>
            <a:ext cx="410901" cy="402764"/>
          </a:xfrm>
          <a:prstGeom prst="rect">
            <a:avLst/>
          </a:prstGeom>
        </p:spPr>
      </p:pic>
      <p:pic>
        <p:nvPicPr>
          <p:cNvPr id="106" name="Picture 10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29838" y="4328049"/>
            <a:ext cx="410901" cy="402764"/>
          </a:xfrm>
          <a:prstGeom prst="rect">
            <a:avLst/>
          </a:prstGeom>
        </p:spPr>
      </p:pic>
      <p:pic>
        <p:nvPicPr>
          <p:cNvPr id="107" name="Picture 10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05636" y="4328049"/>
            <a:ext cx="410901" cy="402764"/>
          </a:xfrm>
          <a:prstGeom prst="rect">
            <a:avLst/>
          </a:prstGeom>
        </p:spPr>
      </p:pic>
      <p:pic>
        <p:nvPicPr>
          <p:cNvPr id="108" name="Picture 10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29838" y="4724720"/>
            <a:ext cx="410901" cy="402764"/>
          </a:xfrm>
          <a:prstGeom prst="rect">
            <a:avLst/>
          </a:prstGeom>
        </p:spPr>
      </p:pic>
      <p:pic>
        <p:nvPicPr>
          <p:cNvPr id="109" name="Picture 10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05636" y="4724720"/>
            <a:ext cx="410901" cy="402764"/>
          </a:xfrm>
          <a:prstGeom prst="rect">
            <a:avLst/>
          </a:prstGeom>
        </p:spPr>
      </p:pic>
      <p:cxnSp>
        <p:nvCxnSpPr>
          <p:cNvPr id="103" name="Straight Connector 102"/>
          <p:cNvCxnSpPr/>
          <p:nvPr/>
        </p:nvCxnSpPr>
        <p:spPr>
          <a:xfrm flipV="1">
            <a:off x="3152852" y="4771406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 flipV="1">
            <a:off x="2667990" y="4790486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 flipV="1">
            <a:off x="3135356" y="4374734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Connector 113"/>
          <p:cNvCxnSpPr/>
          <p:nvPr/>
        </p:nvCxnSpPr>
        <p:spPr>
          <a:xfrm flipV="1">
            <a:off x="2637603" y="4388290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/>
          <p:cNvCxnSpPr/>
          <p:nvPr/>
        </p:nvCxnSpPr>
        <p:spPr>
          <a:xfrm flipV="1">
            <a:off x="3093350" y="3995995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flipV="1">
            <a:off x="2649774" y="3995995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 flipV="1">
            <a:off x="3109566" y="3590571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flipV="1">
            <a:off x="1514277" y="3273739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 flipV="1">
            <a:off x="1942813" y="2855753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27373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  <p:bldP spid="48" grpId="0"/>
      <p:bldP spid="70" grpId="0"/>
      <p:bldP spid="73" grpId="0"/>
      <p:bldP spid="74" grpId="0"/>
      <p:bldP spid="9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0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62</a:t>
                </a: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27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9500" y="676729"/>
                <a:ext cx="6807183" cy="769441"/>
              </a:xfrm>
              <a:prstGeom prst="rect">
                <a:avLst/>
              </a:prstGeom>
              <a:blipFill>
                <a:blip r:embed="rId5"/>
                <a:stretch>
                  <a:fillRect l="-1344" t="-7937" b="-317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7" name="Rectangle 66"/>
          <p:cNvSpPr/>
          <p:nvPr/>
        </p:nvSpPr>
        <p:spPr>
          <a:xfrm>
            <a:off x="3524916" y="738284"/>
            <a:ext cx="7040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noProof="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35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/>
            </a:endParaRPr>
          </a:p>
        </p:txBody>
      </p:sp>
      <p:graphicFrame>
        <p:nvGraphicFramePr>
          <p:cNvPr id="47" name="Table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6641441"/>
              </p:ext>
            </p:extLst>
          </p:nvPr>
        </p:nvGraphicFramePr>
        <p:xfrm>
          <a:off x="1321929" y="1788123"/>
          <a:ext cx="2364148" cy="3594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2074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182074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86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Tens</a:t>
                      </a: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Ones</a:t>
                      </a:r>
                    </a:p>
                  </a:txBody>
                  <a:tcPr marL="0" marR="0" marT="0" marB="0"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7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4336357" y="3340308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6357" y="3340308"/>
                <a:ext cx="678391" cy="7078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1" name="Table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5875768"/>
              </p:ext>
            </p:extLst>
          </p:nvPr>
        </p:nvGraphicFramePr>
        <p:xfrm>
          <a:off x="4990119" y="2095818"/>
          <a:ext cx="1196304" cy="25747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8152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598152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4368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4368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643688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643688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cxnSp>
        <p:nvCxnSpPr>
          <p:cNvPr id="69" name="Straight Connector 68"/>
          <p:cNvCxnSpPr/>
          <p:nvPr/>
        </p:nvCxnSpPr>
        <p:spPr>
          <a:xfrm flipV="1">
            <a:off x="5117381" y="2920859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/>
          <p:cNvSpPr txBox="1"/>
          <p:nvPr/>
        </p:nvSpPr>
        <p:spPr>
          <a:xfrm>
            <a:off x="5530041" y="2726259"/>
            <a:ext cx="3738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pic>
        <p:nvPicPr>
          <p:cNvPr id="71" name="Picture 70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30796" y="2348428"/>
            <a:ext cx="410901" cy="402764"/>
          </a:xfrm>
          <a:prstGeom prst="rect">
            <a:avLst/>
          </a:prstGeom>
        </p:spPr>
      </p:pic>
      <p:pic>
        <p:nvPicPr>
          <p:cNvPr id="72" name="Picture 71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06594" y="2348428"/>
            <a:ext cx="410901" cy="402764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5075509" y="4054306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3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4945868" y="2655334"/>
            <a:ext cx="3541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pic>
        <p:nvPicPr>
          <p:cNvPr id="75" name="Picture 7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29838" y="2720018"/>
            <a:ext cx="410901" cy="402764"/>
          </a:xfrm>
          <a:prstGeom prst="rect">
            <a:avLst/>
          </a:prstGeom>
        </p:spPr>
      </p:pic>
      <p:pic>
        <p:nvPicPr>
          <p:cNvPr id="76" name="Picture 7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05636" y="2720018"/>
            <a:ext cx="410901" cy="402764"/>
          </a:xfrm>
          <a:prstGeom prst="rect">
            <a:avLst/>
          </a:prstGeom>
        </p:spPr>
      </p:pic>
      <p:pic>
        <p:nvPicPr>
          <p:cNvPr id="77" name="Picture 7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29838" y="3116690"/>
            <a:ext cx="410901" cy="402764"/>
          </a:xfrm>
          <a:prstGeom prst="rect">
            <a:avLst/>
          </a:prstGeom>
        </p:spPr>
      </p:pic>
      <p:pic>
        <p:nvPicPr>
          <p:cNvPr id="78" name="Picture 7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05636" y="3116690"/>
            <a:ext cx="410901" cy="402764"/>
          </a:xfrm>
          <a:prstGeom prst="rect">
            <a:avLst/>
          </a:prstGeom>
        </p:spPr>
      </p:pic>
      <p:pic>
        <p:nvPicPr>
          <p:cNvPr id="92" name="Picture 91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99284" y="2364162"/>
            <a:ext cx="410901" cy="402764"/>
          </a:xfrm>
          <a:prstGeom prst="rect">
            <a:avLst/>
          </a:prstGeom>
        </p:spPr>
      </p:pic>
      <p:pic>
        <p:nvPicPr>
          <p:cNvPr id="93" name="Picture 92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30073" y="2364162"/>
            <a:ext cx="410901" cy="402764"/>
          </a:xfrm>
          <a:prstGeom prst="rect">
            <a:avLst/>
          </a:prstGeom>
        </p:spPr>
      </p:pic>
      <p:pic>
        <p:nvPicPr>
          <p:cNvPr id="94" name="Picture 93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99284" y="2778726"/>
            <a:ext cx="410901" cy="402764"/>
          </a:xfrm>
          <a:prstGeom prst="rect">
            <a:avLst/>
          </a:prstGeom>
        </p:spPr>
      </p:pic>
      <p:pic>
        <p:nvPicPr>
          <p:cNvPr id="95" name="Picture 94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30073" y="2778726"/>
            <a:ext cx="410901" cy="402764"/>
          </a:xfrm>
          <a:prstGeom prst="rect">
            <a:avLst/>
          </a:prstGeom>
        </p:spPr>
      </p:pic>
      <p:pic>
        <p:nvPicPr>
          <p:cNvPr id="96" name="Picture 95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99284" y="3235320"/>
            <a:ext cx="410901" cy="402764"/>
          </a:xfrm>
          <a:prstGeom prst="rect">
            <a:avLst/>
          </a:prstGeom>
        </p:spPr>
      </p:pic>
      <p:pic>
        <p:nvPicPr>
          <p:cNvPr id="97" name="Picture 96" descr="A picture containing drawing&#10;&#10;Description automatically generated">
            <a:extLst>
              <a:ext uri="{FF2B5EF4-FFF2-40B4-BE49-F238E27FC236}">
                <a16:creationId xmlns:a16="http://schemas.microsoft.com/office/drawing/2014/main" id="{8261FD83-05E8-CF4B-95C5-B47757313E5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30073" y="3235320"/>
            <a:ext cx="410901" cy="402764"/>
          </a:xfrm>
          <a:prstGeom prst="rect">
            <a:avLst/>
          </a:prstGeom>
        </p:spPr>
      </p:pic>
      <p:sp>
        <p:nvSpPr>
          <p:cNvPr id="98" name="TextBox 97"/>
          <p:cNvSpPr txBox="1"/>
          <p:nvPr/>
        </p:nvSpPr>
        <p:spPr>
          <a:xfrm>
            <a:off x="5688708" y="4054306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5</a:t>
            </a:r>
          </a:p>
        </p:txBody>
      </p:sp>
      <p:pic>
        <p:nvPicPr>
          <p:cNvPr id="104" name="Picture 103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29838" y="3513362"/>
            <a:ext cx="410901" cy="402764"/>
          </a:xfrm>
          <a:prstGeom prst="rect">
            <a:avLst/>
          </a:prstGeom>
        </p:spPr>
      </p:pic>
      <p:pic>
        <p:nvPicPr>
          <p:cNvPr id="105" name="Picture 104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05636" y="3513362"/>
            <a:ext cx="410901" cy="402764"/>
          </a:xfrm>
          <a:prstGeom prst="rect">
            <a:avLst/>
          </a:prstGeom>
        </p:spPr>
      </p:pic>
      <p:pic>
        <p:nvPicPr>
          <p:cNvPr id="106" name="Picture 105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29838" y="3910034"/>
            <a:ext cx="410901" cy="402764"/>
          </a:xfrm>
          <a:prstGeom prst="rect">
            <a:avLst/>
          </a:prstGeom>
        </p:spPr>
      </p:pic>
      <p:pic>
        <p:nvPicPr>
          <p:cNvPr id="107" name="Picture 106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05636" y="3910034"/>
            <a:ext cx="410901" cy="402764"/>
          </a:xfrm>
          <a:prstGeom prst="rect">
            <a:avLst/>
          </a:prstGeom>
        </p:spPr>
      </p:pic>
      <p:pic>
        <p:nvPicPr>
          <p:cNvPr id="108" name="Picture 107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29838" y="4306705"/>
            <a:ext cx="410901" cy="402764"/>
          </a:xfrm>
          <a:prstGeom prst="rect">
            <a:avLst/>
          </a:prstGeom>
        </p:spPr>
      </p:pic>
      <p:pic>
        <p:nvPicPr>
          <p:cNvPr id="109" name="Picture 108" descr="A picture containing clock&#10;&#10;Description automatically generated">
            <a:extLst>
              <a:ext uri="{FF2B5EF4-FFF2-40B4-BE49-F238E27FC236}">
                <a16:creationId xmlns:a16="http://schemas.microsoft.com/office/drawing/2014/main" id="{673B32C9-9C7A-6E45-885B-22019AA2CC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05636" y="4306705"/>
            <a:ext cx="410901" cy="402764"/>
          </a:xfrm>
          <a:prstGeom prst="rect">
            <a:avLst/>
          </a:prstGeom>
        </p:spPr>
      </p:pic>
      <p:cxnSp>
        <p:nvCxnSpPr>
          <p:cNvPr id="103" name="Straight Connector 102"/>
          <p:cNvCxnSpPr/>
          <p:nvPr/>
        </p:nvCxnSpPr>
        <p:spPr>
          <a:xfrm flipV="1">
            <a:off x="3152852" y="4353391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 flipV="1">
            <a:off x="2667990" y="4372471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 flipV="1">
            <a:off x="3135356" y="3956719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Connector 113"/>
          <p:cNvCxnSpPr/>
          <p:nvPr/>
        </p:nvCxnSpPr>
        <p:spPr>
          <a:xfrm flipV="1">
            <a:off x="2637603" y="3970275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Connector 114"/>
          <p:cNvCxnSpPr/>
          <p:nvPr/>
        </p:nvCxnSpPr>
        <p:spPr>
          <a:xfrm flipV="1">
            <a:off x="3093350" y="3577980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flipV="1">
            <a:off x="2649774" y="3577980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Connector 116"/>
          <p:cNvCxnSpPr/>
          <p:nvPr/>
        </p:nvCxnSpPr>
        <p:spPr>
          <a:xfrm flipV="1">
            <a:off x="3109566" y="3172556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Connector 117"/>
          <p:cNvCxnSpPr/>
          <p:nvPr/>
        </p:nvCxnSpPr>
        <p:spPr>
          <a:xfrm flipV="1">
            <a:off x="1514277" y="3273739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 flipV="1">
            <a:off x="1942813" y="2855753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" name="Picture 4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99638" y="534040"/>
            <a:ext cx="747045" cy="747045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5402482" y="67672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5533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  <p:bldP spid="48" grpId="0"/>
      <p:bldP spid="70" grpId="0"/>
      <p:bldP spid="73" grpId="0"/>
      <p:bldP spid="74" grpId="0"/>
      <p:bldP spid="98" grpId="0"/>
      <p:bldP spid="43" grpId="0"/>
      <p:bldP spid="43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4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2510" y="878100"/>
            <a:ext cx="1423545" cy="170311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804369" y="3709434"/>
                <a:ext cx="6807183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4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8</a:t>
                </a:r>
                <a:r>
                  <a:rPr lang="en-GB" sz="4000" noProof="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43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4369" y="3709434"/>
                <a:ext cx="6807183" cy="769441"/>
              </a:xfrm>
              <a:prstGeom prst="rect">
                <a:avLst/>
              </a:prstGeom>
              <a:blipFill>
                <a:blip r:embed="rId6"/>
                <a:stretch>
                  <a:fillRect l="-1343" t="-7937" b="-317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7" name="Rectangle 66"/>
          <p:cNvSpPr/>
          <p:nvPr/>
        </p:nvSpPr>
        <p:spPr>
          <a:xfrm>
            <a:off x="3174872" y="3755730"/>
            <a:ext cx="15047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39 cm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4937249" y="4659657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37249" y="4659657"/>
                <a:ext cx="678391" cy="70788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1" name="Table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1726784"/>
              </p:ext>
            </p:extLst>
          </p:nvPr>
        </p:nvGraphicFramePr>
        <p:xfrm>
          <a:off x="5591011" y="3415167"/>
          <a:ext cx="1196304" cy="25747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8152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598152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4368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4368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643688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643688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p:cxnSp>
        <p:nvCxnSpPr>
          <p:cNvPr id="69" name="Straight Connector 68"/>
          <p:cNvCxnSpPr/>
          <p:nvPr/>
        </p:nvCxnSpPr>
        <p:spPr>
          <a:xfrm flipV="1">
            <a:off x="5701750" y="4247332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/>
          <p:cNvSpPr txBox="1"/>
          <p:nvPr/>
        </p:nvSpPr>
        <p:spPr>
          <a:xfrm>
            <a:off x="6130933" y="4045608"/>
            <a:ext cx="3738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5676401" y="5373655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3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5577135" y="3955655"/>
            <a:ext cx="3541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6289600" y="5373655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9</a:t>
            </a: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0968" y="1818790"/>
            <a:ext cx="1389408" cy="176073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49092" y="414225"/>
            <a:ext cx="6718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many more cm did Ron’s marble roll?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6616098" y="2691030"/>
            <a:ext cx="11361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82 cm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6616098" y="1960583"/>
            <a:ext cx="11361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43 cm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4221823" y="2263302"/>
            <a:ext cx="2254687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249494" y="1677108"/>
            <a:ext cx="4119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?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2052495" y="2263302"/>
            <a:ext cx="2135569" cy="0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2086254" y="2988908"/>
            <a:ext cx="4390256" cy="0"/>
          </a:xfrm>
          <a:prstGeom prst="line">
            <a:avLst/>
          </a:prstGeom>
          <a:ln w="381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837" b="2644"/>
          <a:stretch/>
        </p:blipFill>
        <p:spPr>
          <a:xfrm>
            <a:off x="1601877" y="1871012"/>
            <a:ext cx="509452" cy="743892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279" b="8195"/>
          <a:stretch/>
        </p:blipFill>
        <p:spPr>
          <a:xfrm>
            <a:off x="1548890" y="2634779"/>
            <a:ext cx="485137" cy="70147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052496" y="2002624"/>
            <a:ext cx="2169328" cy="52322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2052495" y="2711624"/>
            <a:ext cx="4369951" cy="52322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4863254" y="1701688"/>
            <a:ext cx="15047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39 cm</a:t>
            </a: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96612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33333E-6 L 0.25 -3.33333E-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32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63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0278 L 0.50486 -0.00301 " pathEditMode="relative" rAng="0" ptsTypes="AA">
                                      <p:cBhvr>
                                        <p:cTn id="3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243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07407E-6 L -0.43785 0.00602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92" y="301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44444E-6 L -0.32396 0.00092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19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7" grpId="0"/>
      <p:bldP spid="48" grpId="0"/>
      <p:bldP spid="70" grpId="0"/>
      <p:bldP spid="73" grpId="0"/>
      <p:bldP spid="74" grpId="0"/>
      <p:bldP spid="98" grpId="0"/>
      <p:bldP spid="5" grpId="0"/>
      <p:bldP spid="52" grpId="0"/>
      <p:bldP spid="52" grpId="1"/>
      <p:bldP spid="54" grpId="0"/>
      <p:bldP spid="54" grpId="1"/>
      <p:bldP spid="11" grpId="0"/>
      <p:bldP spid="11" grpId="1"/>
      <p:bldP spid="10" grpId="0" animBg="1"/>
      <p:bldP spid="26" grpId="0" animBg="1"/>
      <p:bldP spid="2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|1|1.1|6.9|3|5.3|5.5|5.4|2.8|3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1.3|5.2|7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0.6|9.4|1.6|7.6|6.1|5.4|0.9|2.9|3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|5.9|3.5|1.3|7.6|15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|6.6|2.3|6.5|0.7|7.9|0.4|0.5|5.1|0.9|4.1|0.7|2.4|3.1|3.1|2.6|2|2.6|0.8|2.6|1.6|7.7|1.8|2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|2|0.6|6.1|19.5|0.7|5.9|1.8|3.8|5.2|1.4|0.4|0.3|0.3|0.3|0.3|2.2|5.3|0.6|1.5|2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4.3|4.6|0.4|0.9|5.7|0.8|2.6|0.6|0.6|4.2|0.5|0.2|0.3|0.3|0.2|0.4|0.7|3.8|0.6|1.6|4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0.7|2.4|3.3|4.4|3.3|0.5|0.9|0.5|2.1|7.3|1.2|3.2|20.9|0.9|0.4|7.9|4.3|3.9|3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B1B61E3-F51A-454C-A17A-EB55EC3C243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10428</TotalTime>
  <Words>176</Words>
  <Application>Microsoft Office PowerPoint</Application>
  <PresentationFormat>On-screen Show (4:3)</PresentationFormat>
  <Paragraphs>135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5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241</cp:revision>
  <dcterms:created xsi:type="dcterms:W3CDTF">2019-07-05T11:02:13Z</dcterms:created>
  <dcterms:modified xsi:type="dcterms:W3CDTF">2021-10-21T19:43:32Z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