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048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0984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3304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99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579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8868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970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227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8282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608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10/10/2020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8021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10/10/2020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6370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C746AB-916D-4622-9D57-D50F4FB986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</a:blip>
          <a:srcRect t="11509" r="-1" b="8121"/>
          <a:stretch/>
        </p:blipFill>
        <p:spPr>
          <a:xfrm>
            <a:off x="-105997" y="-84934"/>
            <a:ext cx="12188932" cy="68573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25CDE3-17B2-4D7D-A4C0-71764C89AF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833317" cy="2541431"/>
          </a:xfrm>
        </p:spPr>
        <p:txBody>
          <a:bodyPr>
            <a:normAutofit/>
          </a:bodyPr>
          <a:lstStyle/>
          <a:p>
            <a:r>
              <a:rPr lang="en-GB" sz="4000" dirty="0"/>
              <a:t>Friday 16</a:t>
            </a:r>
            <a:r>
              <a:rPr lang="en-GB" sz="4000" baseline="30000" dirty="0"/>
              <a:t>th</a:t>
            </a:r>
            <a:r>
              <a:rPr lang="en-GB" sz="4000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4948D0-B8CD-4DA5-BE4F-C1F3501CA6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200" dirty="0"/>
              <a:t>LO: TO write the resolution and ending to a story</a:t>
            </a:r>
          </a:p>
          <a:p>
            <a:r>
              <a:rPr lang="en-GB" sz="2200" dirty="0"/>
              <a:t>C: Finding something tale</a:t>
            </a:r>
          </a:p>
        </p:txBody>
      </p:sp>
    </p:spTree>
    <p:extLst>
      <p:ext uri="{BB962C8B-B14F-4D97-AF65-F5344CB8AC3E}">
        <p14:creationId xmlns:p14="http://schemas.microsoft.com/office/powerpoint/2010/main" val="2095165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49238-00D6-45CD-9ECC-976F72CF1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8"/>
            <a:ext cx="9603275" cy="1049235"/>
          </a:xfrm>
        </p:spPr>
        <p:txBody>
          <a:bodyPr anchor="b">
            <a:noAutofit/>
          </a:bodyPr>
          <a:lstStyle/>
          <a:p>
            <a:pPr algn="ctr"/>
            <a:r>
              <a:rPr lang="en-GB" sz="4000" dirty="0"/>
              <a:t>You are going to help me pink and green mark a piece of work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92AC03F-E9ED-4656-B859-B42248121C20}"/>
              </a:ext>
            </a:extLst>
          </p:cNvPr>
          <p:cNvSpPr txBox="1">
            <a:spLocks/>
          </p:cNvSpPr>
          <p:nvPr/>
        </p:nvSpPr>
        <p:spPr>
          <a:xfrm>
            <a:off x="1294362" y="4670630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/>
              <a:t>You need to look out for:</a:t>
            </a:r>
          </a:p>
          <a:p>
            <a:pPr algn="ctr"/>
            <a:r>
              <a:rPr lang="en-GB" sz="4000" dirty="0"/>
              <a:t>Compound sentences</a:t>
            </a:r>
          </a:p>
          <a:p>
            <a:pPr algn="ctr"/>
            <a:r>
              <a:rPr lang="en-GB" sz="4000" dirty="0"/>
              <a:t>Adverbial phrases</a:t>
            </a:r>
          </a:p>
          <a:p>
            <a:pPr algn="ctr"/>
            <a:r>
              <a:rPr lang="en-GB" sz="4000" dirty="0"/>
              <a:t>Fronted adverbials</a:t>
            </a:r>
          </a:p>
          <a:p>
            <a:pPr algn="ctr"/>
            <a:r>
              <a:rPr lang="en-GB" sz="4000" dirty="0"/>
              <a:t>Expanded noun phrases</a:t>
            </a:r>
          </a:p>
          <a:p>
            <a:pPr algn="ctr"/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685891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5AED40A-0AA7-48D5-AF7C-AA056D2DEC9D}"/>
              </a:ext>
            </a:extLst>
          </p:cNvPr>
          <p:cNvSpPr txBox="1">
            <a:spLocks/>
          </p:cNvSpPr>
          <p:nvPr/>
        </p:nvSpPr>
        <p:spPr>
          <a:xfrm>
            <a:off x="1296536" y="1363424"/>
            <a:ext cx="10022995" cy="12854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 err="1"/>
              <a:t>pIc</a:t>
            </a:r>
            <a:r>
              <a:rPr lang="en-GB" sz="2800" dirty="0"/>
              <a:t> of work goes here</a:t>
            </a:r>
          </a:p>
        </p:txBody>
      </p:sp>
      <p:pic>
        <p:nvPicPr>
          <p:cNvPr id="3074" name="Picture 2" descr="Stickman Thinking Images, Stock Photos &amp; Vectors | Shutterstock">
            <a:extLst>
              <a:ext uri="{FF2B5EF4-FFF2-40B4-BE49-F238E27FC236}">
                <a16:creationId xmlns:a16="http://schemas.microsoft.com/office/drawing/2014/main" id="{D88FCDF8-18D2-4996-A777-5F7012CAB5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6" b="9818"/>
          <a:stretch/>
        </p:blipFill>
        <p:spPr bwMode="auto">
          <a:xfrm flipH="1">
            <a:off x="5201655" y="1934815"/>
            <a:ext cx="2212756" cy="413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078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DA284F8-7373-4371-B728-71B73E53805B}"/>
              </a:ext>
            </a:extLst>
          </p:cNvPr>
          <p:cNvSpPr txBox="1">
            <a:spLocks/>
          </p:cNvSpPr>
          <p:nvPr/>
        </p:nvSpPr>
        <p:spPr>
          <a:xfrm>
            <a:off x="1168464" y="1005616"/>
            <a:ext cx="10022995" cy="12854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Now use your marking skills to go through and improve your own work</a:t>
            </a:r>
          </a:p>
        </p:txBody>
      </p:sp>
      <p:pic>
        <p:nvPicPr>
          <p:cNvPr id="1028" name="Picture 4" descr="Think-Pair-Share - Teaching Reading Comprehension Strategies">
            <a:extLst>
              <a:ext uri="{FF2B5EF4-FFF2-40B4-BE49-F238E27FC236}">
                <a16:creationId xmlns:a16="http://schemas.microsoft.com/office/drawing/2014/main" id="{E8025908-5D09-4798-B1CD-7048BEBEE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282" y="1967948"/>
            <a:ext cx="5114925" cy="4011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234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90700E9-DDB5-4A7A-87F5-3E22808E7790}"/>
              </a:ext>
            </a:extLst>
          </p:cNvPr>
          <p:cNvSpPr txBox="1">
            <a:spLocks/>
          </p:cNvSpPr>
          <p:nvPr/>
        </p:nvSpPr>
        <p:spPr>
          <a:xfrm>
            <a:off x="1241718" y="1007165"/>
            <a:ext cx="10022995" cy="79358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Working as a pair, take it in turns to read over each others work.  Can you spot any mistakes?</a:t>
            </a:r>
          </a:p>
        </p:txBody>
      </p:sp>
      <p:pic>
        <p:nvPicPr>
          <p:cNvPr id="1026" name="Picture 2" descr="Let's Edit | LinkedIn">
            <a:extLst>
              <a:ext uri="{FF2B5EF4-FFF2-40B4-BE49-F238E27FC236}">
                <a16:creationId xmlns:a16="http://schemas.microsoft.com/office/drawing/2014/main" id="{346423EA-7698-4B60-8587-56DC03D586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70" b="36608"/>
          <a:stretch/>
        </p:blipFill>
        <p:spPr bwMode="auto">
          <a:xfrm>
            <a:off x="3276071" y="2989916"/>
            <a:ext cx="5639857" cy="160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74293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A42B64-5C47-4E7B-9423-70A9F0B7413A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C95CECE-B90A-4317-8796-F3EBF3086D2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AA6F9B-D024-410F-806A-C78A9D6E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145</TotalTime>
  <Words>90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Gill Sans MT</vt:lpstr>
      <vt:lpstr>Gallery</vt:lpstr>
      <vt:lpstr>Friday 16th September 2020</vt:lpstr>
      <vt:lpstr>You are going to help me pink and green mark a piece of work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12th October 2020</dc:title>
  <dc:creator>Sophie George</dc:creator>
  <cp:lastModifiedBy>Sophie George</cp:lastModifiedBy>
  <cp:revision>14</cp:revision>
  <dcterms:created xsi:type="dcterms:W3CDTF">2020-10-10T17:03:43Z</dcterms:created>
  <dcterms:modified xsi:type="dcterms:W3CDTF">2020-10-10T19:29:43Z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