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0"/>
  </p:notesMasterIdLst>
  <p:handoutMasterIdLst>
    <p:handoutMasterId r:id="rId11"/>
  </p:handoutMasterIdLst>
  <p:sldIdLst>
    <p:sldId id="256" r:id="rId5"/>
    <p:sldId id="277" r:id="rId6"/>
    <p:sldId id="276" r:id="rId7"/>
    <p:sldId id="278" r:id="rId8"/>
    <p:sldId id="279"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40"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93" autoAdjust="0"/>
    <p:restoredTop sz="94660"/>
  </p:normalViewPr>
  <p:slideViewPr>
    <p:cSldViewPr>
      <p:cViewPr varScale="1">
        <p:scale>
          <a:sx n="69" d="100"/>
          <a:sy n="69" d="100"/>
        </p:scale>
        <p:origin x="580" y="44"/>
      </p:cViewPr>
      <p:guideLst>
        <p:guide pos="3840"/>
        <p:guide orient="horz" pos="2160"/>
      </p:guideLst>
    </p:cSldViewPr>
  </p:slideViewPr>
  <p:notesTextViewPr>
    <p:cViewPr>
      <p:scale>
        <a:sx n="1" d="1"/>
        <a:sy n="1" d="1"/>
      </p:scale>
      <p:origin x="0" y="0"/>
    </p:cViewPr>
  </p:notesTextViewPr>
  <p:notesViewPr>
    <p:cSldViewPr showGuides="1">
      <p:cViewPr varScale="1">
        <p:scale>
          <a:sx n="63" d="100"/>
          <a:sy n="63" d="100"/>
        </p:scale>
        <p:origin x="283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62B48F5-BACC-47D6-A0F7-82FBF9C6BC85}" type="datetimeFigureOut">
              <a:rPr lang="en-US"/>
              <a:t>6/27/2021</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ACAF8E-318A-4EFE-8633-D9E72ABCE0ED}" type="slidenum">
              <a:rPr/>
              <a:t>‹#›</a:t>
            </a:fld>
            <a:endParaRPr/>
          </a:p>
        </p:txBody>
      </p:sp>
    </p:spTree>
    <p:extLst>
      <p:ext uri="{BB962C8B-B14F-4D97-AF65-F5344CB8AC3E}">
        <p14:creationId xmlns:p14="http://schemas.microsoft.com/office/powerpoint/2010/main" val="24065597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CB1CD00-5424-4675-AB18-2C419B060449}" type="datetimeFigureOut">
              <a:rPr lang="en-US"/>
              <a:t>6/27/2021</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2CF44-2B13-41B4-A334-1CDF534EEBBF}" type="slidenum">
              <a:rPr/>
              <a:t>‹#›</a:t>
            </a:fld>
            <a:endParaRPr/>
          </a:p>
        </p:txBody>
      </p:sp>
    </p:spTree>
    <p:extLst>
      <p:ext uri="{BB962C8B-B14F-4D97-AF65-F5344CB8AC3E}">
        <p14:creationId xmlns:p14="http://schemas.microsoft.com/office/powerpoint/2010/main" val="445385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userDrawn="1"/>
        </p:nvSpPr>
        <p:spPr bwMode="gray">
          <a:xfrm>
            <a:off x="0" y="2825016"/>
            <a:ext cx="12188952" cy="3180930"/>
          </a:xfrm>
          <a:prstGeom prst="rect">
            <a:avLst/>
          </a:prstGeom>
          <a:solidFill>
            <a:schemeClr val="bg1">
              <a:lumMod val="85000"/>
              <a:lumOff val="15000"/>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userDrawn="1"/>
        </p:nvSpPr>
        <p:spPr bwMode="black">
          <a:xfrm>
            <a:off x="0" y="3075709"/>
            <a:ext cx="12188952" cy="26392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bwMode="white">
          <a:xfrm>
            <a:off x="1066800" y="3165763"/>
            <a:ext cx="10058400" cy="1711037"/>
          </a:xfrm>
        </p:spPr>
        <p:txBody>
          <a:bodyPr anchor="b">
            <a:normAutofit/>
          </a:bodyPr>
          <a:lstStyle>
            <a:lvl1pPr algn="l">
              <a:lnSpc>
                <a:spcPct val="80000"/>
              </a:lnSpc>
              <a:defRPr sz="54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bwMode="white">
          <a:xfrm>
            <a:off x="1066800" y="4953000"/>
            <a:ext cx="10058400" cy="685800"/>
          </a:xfrm>
        </p:spPr>
        <p:txBody>
          <a:bodyPr>
            <a:normAutofit/>
          </a:bodyPr>
          <a:lstStyle>
            <a:lvl1pPr marL="0" indent="0" algn="l">
              <a:spcBef>
                <a:spcPts val="0"/>
              </a:spcBef>
              <a:buNone/>
              <a:defRPr sz="2000">
                <a:solidFill>
                  <a:schemeClr val="accent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7988627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5pPr>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dirty="0"/>
          </a:p>
        </p:txBody>
      </p:sp>
      <p:sp>
        <p:nvSpPr>
          <p:cNvPr id="4" name="Date Placeholder 3"/>
          <p:cNvSpPr>
            <a:spLocks noGrp="1"/>
          </p:cNvSpPr>
          <p:nvPr>
            <p:ph type="dt" sz="half" idx="10"/>
          </p:nvPr>
        </p:nvSpPr>
        <p:spPr/>
        <p:txBody>
          <a:bodyPr/>
          <a:lstStyle/>
          <a:p>
            <a:fld id="{37CC0096-1860-4642-9CD2-0079EA5E7CD1}" type="datetimeFigureOut">
              <a:rPr lang="en-US" smtClean="0"/>
              <a:t>6/27/2021</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112444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24000" y="1828800"/>
            <a:ext cx="9144000" cy="2743200"/>
          </a:xfrm>
        </p:spPr>
        <p:txBody>
          <a:bodyPr anchor="b">
            <a:normAutofit/>
          </a:bodyPr>
          <a:lstStyle>
            <a:lvl1pPr>
              <a:defRPr sz="5400">
                <a:solidFill>
                  <a:schemeClr val="tx1"/>
                </a:solidFill>
              </a:defRPr>
            </a:lvl1pPr>
          </a:lstStyle>
          <a:p>
            <a:r>
              <a:rPr lang="en-US" smtClean="0"/>
              <a:t>Click to edit Master title style</a:t>
            </a:r>
            <a:endParaRPr lang="en-US"/>
          </a:p>
        </p:txBody>
      </p:sp>
      <p:sp>
        <p:nvSpPr>
          <p:cNvPr id="3" name="Text Placeholder 2"/>
          <p:cNvSpPr>
            <a:spLocks noGrp="1"/>
          </p:cNvSpPr>
          <p:nvPr>
            <p:ph type="body" idx="1"/>
          </p:nvPr>
        </p:nvSpPr>
        <p:spPr>
          <a:xfrm>
            <a:off x="1524000" y="4589463"/>
            <a:ext cx="9144000" cy="1506537"/>
          </a:xfrm>
        </p:spPr>
        <p:txBody>
          <a:bodyPr>
            <a:normAutofit/>
          </a:bodyPr>
          <a:lstStyle>
            <a:lvl1pPr marL="0" indent="0">
              <a:spcBef>
                <a:spcPts val="0"/>
              </a:spcBef>
              <a:buNone/>
              <a:defRPr sz="2000">
                <a:solidFill>
                  <a:schemeClr val="accent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Tree>
    <p:extLst>
      <p:ext uri="{BB962C8B-B14F-4D97-AF65-F5344CB8AC3E}">
        <p14:creationId xmlns:p14="http://schemas.microsoft.com/office/powerpoint/2010/main" val="3506778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24000" y="1825625"/>
            <a:ext cx="4343400" cy="4270375"/>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324600" y="1825625"/>
            <a:ext cx="4343400" cy="4270375"/>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6/27/2021</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4044567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527048" y="1828800"/>
            <a:ext cx="4343400" cy="685800"/>
          </a:xfrm>
        </p:spPr>
        <p:txBody>
          <a:bodyPr anchor="ctr">
            <a:normAutofit/>
          </a:bodyPr>
          <a:lstStyle>
            <a:lvl1pPr marL="0" indent="0">
              <a:spcBef>
                <a:spcPts val="0"/>
              </a:spcBef>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7048" y="2514600"/>
            <a:ext cx="4343400" cy="3581401"/>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327648" y="1828800"/>
            <a:ext cx="4343400" cy="685800"/>
          </a:xfrm>
        </p:spPr>
        <p:txBody>
          <a:bodyPr anchor="ctr">
            <a:normAutofit/>
          </a:bodyPr>
          <a:lstStyle>
            <a:lvl1pPr marL="0" indent="0">
              <a:spcBef>
                <a:spcPts val="0"/>
              </a:spcBef>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327648" y="2514600"/>
            <a:ext cx="4343400" cy="3581401"/>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37CC0096-1860-4642-9CD2-0079EA5E7CD1}" type="datetimeFigureOut">
              <a:rPr lang="en-US" smtClean="0"/>
              <a:t>6/27/2021</a:t>
            </a:fld>
            <a:endParaRPr lang="en-US"/>
          </a:p>
        </p:txBody>
      </p:sp>
      <p:sp>
        <p:nvSpPr>
          <p:cNvPr id="9" name="Slide Number Placeholder 8"/>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397906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endParaRPr lang="en-US"/>
          </a:p>
        </p:txBody>
      </p:sp>
      <p:sp>
        <p:nvSpPr>
          <p:cNvPr id="3" name="Date Placeholder 2"/>
          <p:cNvSpPr>
            <a:spLocks noGrp="1"/>
          </p:cNvSpPr>
          <p:nvPr>
            <p:ph type="dt" sz="half" idx="10"/>
          </p:nvPr>
        </p:nvSpPr>
        <p:spPr/>
        <p:txBody>
          <a:bodyPr/>
          <a:lstStyle/>
          <a:p>
            <a:fld id="{37CC0096-1860-4642-9CD2-0079EA5E7CD1}" type="datetimeFigureOut">
              <a:rPr lang="en-US" smtClean="0"/>
              <a:t>6/27/2021</a:t>
            </a:fld>
            <a:endParaRPr lang="en-US"/>
          </a:p>
        </p:txBody>
      </p:sp>
      <p:sp>
        <p:nvSpPr>
          <p:cNvPr id="5" name="Slide Number Placeholder 4"/>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3238976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lang="en-US"/>
          </a:p>
        </p:txBody>
      </p:sp>
      <p:sp>
        <p:nvSpPr>
          <p:cNvPr id="2" name="Date Placeholder 1"/>
          <p:cNvSpPr>
            <a:spLocks noGrp="1"/>
          </p:cNvSpPr>
          <p:nvPr>
            <p:ph type="dt" sz="half" idx="10"/>
          </p:nvPr>
        </p:nvSpPr>
        <p:spPr/>
        <p:txBody>
          <a:bodyPr/>
          <a:lstStyle/>
          <a:p>
            <a:fld id="{37CC0096-1860-4642-9CD2-0079EA5E7CD1}" type="datetimeFigureOut">
              <a:rPr lang="en-US" smtClean="0"/>
              <a:t>6/27/2021</a:t>
            </a:fld>
            <a:endParaRPr lang="en-US"/>
          </a:p>
        </p:txBody>
      </p:sp>
      <p:sp>
        <p:nvSpPr>
          <p:cNvPr id="4" name="Slide Number Placeholder 3"/>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1468172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002587" y="1600200"/>
            <a:ext cx="3122613" cy="1828800"/>
          </a:xfrm>
        </p:spPr>
        <p:txBody>
          <a:bodyPr anchor="b">
            <a:normAutofit/>
          </a:bodyPr>
          <a:lstStyle>
            <a:lvl1pPr>
              <a:defRPr sz="3400"/>
            </a:lvl1pPr>
          </a:lstStyle>
          <a:p>
            <a:r>
              <a:rPr lang="en-US" smtClean="0"/>
              <a:t>Click to edit Master title style</a:t>
            </a:r>
            <a:endParaRPr lang="en-US" dirty="0"/>
          </a:p>
        </p:txBody>
      </p:sp>
      <p:sp>
        <p:nvSpPr>
          <p:cNvPr id="3" name="Content Placeholder 2"/>
          <p:cNvSpPr>
            <a:spLocks noGrp="1"/>
          </p:cNvSpPr>
          <p:nvPr>
            <p:ph idx="1"/>
          </p:nvPr>
        </p:nvSpPr>
        <p:spPr>
          <a:xfrm>
            <a:off x="760412" y="762000"/>
            <a:ext cx="6400800" cy="5334000"/>
          </a:xfrm>
        </p:spPr>
        <p:txBody>
          <a:bodyP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001039" y="3429000"/>
            <a:ext cx="3124161" cy="1828800"/>
          </a:xfrm>
        </p:spPr>
        <p:txBody>
          <a:bodyPr/>
          <a:lstStyle>
            <a:lvl1pPr marL="0" indent="0">
              <a:spcBef>
                <a:spcPts val="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6/27/2021</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16673741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997952" y="1600200"/>
            <a:ext cx="3127248" cy="1828800"/>
          </a:xfrm>
        </p:spPr>
        <p:txBody>
          <a:bodyPr anchor="b">
            <a:normAutofit/>
          </a:bodyPr>
          <a:lstStyle>
            <a:lvl1pPr>
              <a:defRPr sz="3400"/>
            </a:lvl1pPr>
          </a:lstStyle>
          <a:p>
            <a:r>
              <a:rPr lang="en-US" smtClean="0"/>
              <a:t>Click to edit Master title style</a:t>
            </a:r>
            <a:endParaRPr lang="en-US"/>
          </a:p>
        </p:txBody>
      </p:sp>
      <p:sp>
        <p:nvSpPr>
          <p:cNvPr id="3" name="Picture Placeholder 2"/>
          <p:cNvSpPr>
            <a:spLocks noGrp="1"/>
          </p:cNvSpPr>
          <p:nvPr>
            <p:ph type="pic" idx="1"/>
          </p:nvPr>
        </p:nvSpPr>
        <p:spPr>
          <a:xfrm>
            <a:off x="781251" y="777240"/>
            <a:ext cx="6400800" cy="5303520"/>
          </a:xfrm>
        </p:spPr>
        <p:txBody>
          <a:bodyPr tIns="4572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7997952" y="3429000"/>
            <a:ext cx="3127248" cy="1828800"/>
          </a:xfrm>
        </p:spPr>
        <p:txBody>
          <a:bodyPr/>
          <a:lstStyle>
            <a:lvl1pPr marL="0" indent="0">
              <a:spcBef>
                <a:spcPts val="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8" name="Rectangle 7" descr="An empty placeholder to add an image. Click on the placeholder and select the image that you wish to add."/>
          <p:cNvSpPr/>
          <p:nvPr userDrawn="1"/>
        </p:nvSpPr>
        <p:spPr bwMode="blackWhite">
          <a:xfrm>
            <a:off x="644091" y="640080"/>
            <a:ext cx="6675120" cy="5577840"/>
          </a:xfrm>
          <a:prstGeom prst="rect">
            <a:avLst/>
          </a:prstGeom>
          <a:solidFill>
            <a:srgbClr val="000000"/>
          </a:solidFill>
          <a:ln w="101600">
            <a:solidFill>
              <a:schemeClr val="tx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6" name="Footer Placeholder 5"/>
          <p:cNvSpPr>
            <a:spLocks noGrp="1"/>
          </p:cNvSpPr>
          <p:nvPr>
            <p:ph type="ftr" sz="quarter" idx="11"/>
          </p:nvPr>
        </p:nvSpPr>
        <p:spPr/>
        <p:txBody>
          <a:bodyPr/>
          <a:lstStyle/>
          <a:p>
            <a:endParaRPr lang="en-US"/>
          </a:p>
        </p:txBody>
      </p:sp>
      <p:sp>
        <p:nvSpPr>
          <p:cNvPr id="5" name="Date Placeholder 4"/>
          <p:cNvSpPr>
            <a:spLocks noGrp="1"/>
          </p:cNvSpPr>
          <p:nvPr>
            <p:ph type="dt" sz="half" idx="10"/>
          </p:nvPr>
        </p:nvSpPr>
        <p:spPr/>
        <p:txBody>
          <a:bodyPr/>
          <a:lstStyle/>
          <a:p>
            <a:fld id="{37CC0096-1860-4642-9CD2-0079EA5E7CD1}" type="datetimeFigureOut">
              <a:rPr lang="en-US" smtClean="0"/>
              <a:t>6/27/2021</a:t>
            </a:fld>
            <a:endParaRPr lang="en-US"/>
          </a:p>
        </p:txBody>
      </p:sp>
      <p:sp>
        <p:nvSpPr>
          <p:cNvPr id="7" name="Slide Number Placeholder 6"/>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9772497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7CC0096-1860-4642-9CD2-0079EA5E7CD1}" type="datetimeFigureOut">
              <a:rPr lang="en-US" smtClean="0"/>
              <a:t>6/27/2021</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477154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457199"/>
            <a:ext cx="1943100" cy="5638801"/>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24000" y="457199"/>
            <a:ext cx="7048500" cy="56388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37CC0096-1860-4642-9CD2-0079EA5E7CD1}" type="datetimeFigureOut">
              <a:rPr lang="en-US" smtClean="0"/>
              <a:t>6/27/2021</a:t>
            </a:fld>
            <a:endParaRPr lang="en-US"/>
          </a:p>
        </p:txBody>
      </p:sp>
      <p:sp>
        <p:nvSpPr>
          <p:cNvPr id="6" name="Slide Number Placeholder 5"/>
          <p:cNvSpPr>
            <a:spLocks noGrp="1"/>
          </p:cNvSpPr>
          <p:nvPr>
            <p:ph type="sldNum" sz="quarter" idx="12"/>
          </p:nvPr>
        </p:nvSpPr>
        <p:spPr/>
        <p:txBody>
          <a:bodyPr/>
          <a:lstStyle/>
          <a:p>
            <a:fld id="{E31375A4-56A4-47D6-9801-1991572033F7}" type="slidenum">
              <a:rPr lang="en-US" smtClean="0"/>
              <a:t>‹#›</a:t>
            </a:fld>
            <a:endParaRPr lang="en-US"/>
          </a:p>
        </p:txBody>
      </p:sp>
    </p:spTree>
    <p:extLst>
      <p:ext uri="{BB962C8B-B14F-4D97-AF65-F5344CB8AC3E}">
        <p14:creationId xmlns:p14="http://schemas.microsoft.com/office/powerpoint/2010/main" val="2524635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4000" y="457200"/>
            <a:ext cx="9144000" cy="11430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4000" y="1828800"/>
            <a:ext cx="9144000" cy="42672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3"/>
          </p:nvPr>
        </p:nvSpPr>
        <p:spPr>
          <a:xfrm>
            <a:off x="1524000" y="6362700"/>
            <a:ext cx="6881553" cy="257176"/>
          </a:xfrm>
          <a:prstGeom prst="rect">
            <a:avLst/>
          </a:prstGeom>
        </p:spPr>
        <p:txBody>
          <a:bodyPr vert="horz" lIns="91440" tIns="45720" rIns="91440" bIns="45720" rtlCol="0" anchor="ctr"/>
          <a:lstStyle>
            <a:lvl1pPr algn="l">
              <a:defRPr sz="1100">
                <a:solidFill>
                  <a:schemeClr val="tx1">
                    <a:lumMod val="85000"/>
                  </a:schemeClr>
                </a:solidFill>
              </a:defRPr>
            </a:lvl1pPr>
          </a:lstStyle>
          <a:p>
            <a:endParaRPr lang="en-US" dirty="0"/>
          </a:p>
        </p:txBody>
      </p:sp>
      <p:sp>
        <p:nvSpPr>
          <p:cNvPr id="4" name="Date Placeholder 3"/>
          <p:cNvSpPr>
            <a:spLocks noGrp="1"/>
          </p:cNvSpPr>
          <p:nvPr>
            <p:ph type="dt" sz="half" idx="2"/>
          </p:nvPr>
        </p:nvSpPr>
        <p:spPr>
          <a:xfrm>
            <a:off x="8610600" y="6362700"/>
            <a:ext cx="990600" cy="257176"/>
          </a:xfrm>
          <a:prstGeom prst="rect">
            <a:avLst/>
          </a:prstGeom>
        </p:spPr>
        <p:txBody>
          <a:bodyPr vert="horz" lIns="91440" tIns="45720" rIns="91440" bIns="45720" rtlCol="0" anchor="ctr"/>
          <a:lstStyle>
            <a:lvl1pPr algn="r">
              <a:defRPr sz="1100">
                <a:solidFill>
                  <a:schemeClr val="tx1">
                    <a:lumMod val="85000"/>
                  </a:schemeClr>
                </a:solidFill>
              </a:defRPr>
            </a:lvl1pPr>
          </a:lstStyle>
          <a:p>
            <a:fld id="{37CC0096-1860-4642-9CD2-0079EA5E7CD1}" type="datetimeFigureOut">
              <a:rPr lang="en-US" smtClean="0"/>
              <a:pPr/>
              <a:t>6/27/2021</a:t>
            </a:fld>
            <a:endParaRPr lang="en-US"/>
          </a:p>
        </p:txBody>
      </p:sp>
      <p:sp>
        <p:nvSpPr>
          <p:cNvPr id="6" name="Slide Number Placeholder 5"/>
          <p:cNvSpPr>
            <a:spLocks noGrp="1"/>
          </p:cNvSpPr>
          <p:nvPr>
            <p:ph type="sldNum" sz="quarter" idx="4"/>
          </p:nvPr>
        </p:nvSpPr>
        <p:spPr>
          <a:xfrm>
            <a:off x="9829800" y="6362700"/>
            <a:ext cx="838200" cy="257176"/>
          </a:xfrm>
          <a:prstGeom prst="rect">
            <a:avLst/>
          </a:prstGeom>
        </p:spPr>
        <p:txBody>
          <a:bodyPr vert="horz" lIns="91440" tIns="45720" rIns="91440" bIns="45720" rtlCol="0" anchor="ctr"/>
          <a:lstStyle>
            <a:lvl1pPr algn="r">
              <a:defRPr sz="1100">
                <a:solidFill>
                  <a:schemeClr val="tx1">
                    <a:lumMod val="85000"/>
                  </a:schemeClr>
                </a:solidFill>
              </a:defRPr>
            </a:lvl1pPr>
          </a:lstStyle>
          <a:p>
            <a:fld id="{E31375A4-56A4-47D6-9801-1991572033F7}" type="slidenum">
              <a:rPr lang="en-US" smtClean="0"/>
              <a:pPr/>
              <a:t>‹#›</a:t>
            </a:fld>
            <a:endParaRPr lang="en-US"/>
          </a:p>
        </p:txBody>
      </p:sp>
    </p:spTree>
    <p:extLst>
      <p:ext uri="{BB962C8B-B14F-4D97-AF65-F5344CB8AC3E}">
        <p14:creationId xmlns:p14="http://schemas.microsoft.com/office/powerpoint/2010/main" val="1943259863"/>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400"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accent1"/>
        </a:buClr>
        <a:buFont typeface="Arial" pitchFamily="34" charset="0"/>
        <a:buChar char="•"/>
        <a:defRPr sz="2000" kern="1200">
          <a:solidFill>
            <a:schemeClr val="tx1">
              <a:lumMod val="85000"/>
            </a:schemeClr>
          </a:solidFill>
          <a:latin typeface="+mn-lt"/>
          <a:ea typeface="+mn-ea"/>
          <a:cs typeface="+mn-cs"/>
        </a:defRPr>
      </a:lvl1pPr>
      <a:lvl2pPr marL="594360" indent="-228600" algn="l" defTabSz="914400" rtl="0" eaLnBrk="1" latinLnBrk="0" hangingPunct="1">
        <a:lnSpc>
          <a:spcPct val="90000"/>
        </a:lnSpc>
        <a:spcBef>
          <a:spcPts val="1000"/>
        </a:spcBef>
        <a:buClr>
          <a:schemeClr val="accent1"/>
        </a:buClr>
        <a:buFont typeface="Arial" pitchFamily="34" charset="0"/>
        <a:buChar char="•"/>
        <a:defRPr sz="1800" kern="1200">
          <a:solidFill>
            <a:schemeClr val="tx1">
              <a:lumMod val="85000"/>
            </a:schemeClr>
          </a:solidFill>
          <a:latin typeface="+mn-lt"/>
          <a:ea typeface="+mn-ea"/>
          <a:cs typeface="+mn-cs"/>
        </a:defRPr>
      </a:lvl2pPr>
      <a:lvl3pPr marL="914400" indent="-228600" algn="l" defTabSz="914400" rtl="0" eaLnBrk="1" latinLnBrk="0" hangingPunct="1">
        <a:lnSpc>
          <a:spcPct val="90000"/>
        </a:lnSpc>
        <a:spcBef>
          <a:spcPts val="800"/>
        </a:spcBef>
        <a:buClr>
          <a:schemeClr val="accent1"/>
        </a:buClr>
        <a:buFont typeface="Arial" pitchFamily="34" charset="0"/>
        <a:buChar char="•"/>
        <a:defRPr sz="1600" kern="1200">
          <a:solidFill>
            <a:schemeClr val="tx1">
              <a:lumMod val="85000"/>
            </a:schemeClr>
          </a:solidFill>
          <a:latin typeface="+mn-lt"/>
          <a:ea typeface="+mn-ea"/>
          <a:cs typeface="+mn-cs"/>
        </a:defRPr>
      </a:lvl3pPr>
      <a:lvl4pPr marL="12344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lumMod val="85000"/>
            </a:schemeClr>
          </a:solidFill>
          <a:latin typeface="+mn-lt"/>
          <a:ea typeface="+mn-ea"/>
          <a:cs typeface="+mn-cs"/>
        </a:defRPr>
      </a:lvl4pPr>
      <a:lvl5pPr marL="150876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lumMod val="85000"/>
            </a:schemeClr>
          </a:solidFill>
          <a:latin typeface="+mn-lt"/>
          <a:ea typeface="+mn-ea"/>
          <a:cs typeface="+mn-cs"/>
        </a:defRPr>
      </a:lvl5pPr>
      <a:lvl6pPr marL="178308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6pPr>
      <a:lvl7pPr marL="205740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7pPr>
      <a:lvl8pPr marL="233172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8pPr>
      <a:lvl9pPr marL="2606040" indent="-228600" algn="l" defTabSz="914400" rtl="0" eaLnBrk="1" latinLnBrk="0" hangingPunct="1">
        <a:lnSpc>
          <a:spcPct val="90000"/>
        </a:lnSpc>
        <a:spcBef>
          <a:spcPts val="800"/>
        </a:spcBef>
        <a:buClr>
          <a:schemeClr val="accent1"/>
        </a:buClr>
        <a:buFont typeface="Arial" pitchFamily="34" charset="0"/>
        <a:buChar char="•"/>
        <a:defRPr sz="14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7GAjEdOiNaI"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Tuesday 29</a:t>
            </a:r>
            <a:r>
              <a:rPr lang="en-GB" baseline="30000" dirty="0" smtClean="0"/>
              <a:t>th</a:t>
            </a:r>
            <a:r>
              <a:rPr lang="en-GB" dirty="0" smtClean="0"/>
              <a:t> June 2021</a:t>
            </a:r>
            <a:endParaRPr dirty="0"/>
          </a:p>
        </p:txBody>
      </p:sp>
      <p:sp>
        <p:nvSpPr>
          <p:cNvPr id="3" name="Subtitle 2"/>
          <p:cNvSpPr>
            <a:spLocks noGrp="1"/>
          </p:cNvSpPr>
          <p:nvPr>
            <p:ph type="subTitle" idx="1"/>
          </p:nvPr>
        </p:nvSpPr>
        <p:spPr/>
        <p:txBody>
          <a:bodyPr/>
          <a:lstStyle/>
          <a:p>
            <a:r>
              <a:rPr lang="en-GB" dirty="0" smtClean="0"/>
              <a:t>LO: To </a:t>
            </a:r>
            <a:r>
              <a:rPr lang="en-GB" dirty="0" smtClean="0"/>
              <a:t>organise writing appropriately </a:t>
            </a:r>
            <a:endParaRPr lang="en-GB" dirty="0" smtClean="0"/>
          </a:p>
          <a:p>
            <a:r>
              <a:rPr lang="en-GB" dirty="0" smtClean="0"/>
              <a:t>C: </a:t>
            </a:r>
            <a:r>
              <a:rPr lang="en-GB" dirty="0" smtClean="0"/>
              <a:t>Recount</a:t>
            </a:r>
            <a:endParaRPr dirty="0"/>
          </a:p>
        </p:txBody>
      </p:sp>
    </p:spTree>
    <p:extLst>
      <p:ext uri="{BB962C8B-B14F-4D97-AF65-F5344CB8AC3E}">
        <p14:creationId xmlns:p14="http://schemas.microsoft.com/office/powerpoint/2010/main" val="2424538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3" name="Rectangle 2"/>
          <p:cNvSpPr/>
          <p:nvPr/>
        </p:nvSpPr>
        <p:spPr>
          <a:xfrm>
            <a:off x="23129" y="692696"/>
            <a:ext cx="11598303"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smtClean="0">
                <a:ln/>
                <a:solidFill>
                  <a:schemeClr val="accent3"/>
                </a:solidFill>
                <a:effectLst/>
              </a:rPr>
              <a:t>What is the difference between the past and present tense?</a:t>
            </a:r>
          </a:p>
        </p:txBody>
      </p:sp>
      <p:sp>
        <p:nvSpPr>
          <p:cNvPr id="13" name="Rectangle 12"/>
          <p:cNvSpPr/>
          <p:nvPr/>
        </p:nvSpPr>
        <p:spPr>
          <a:xfrm>
            <a:off x="191344" y="3645024"/>
            <a:ext cx="11598303"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dirty="0" smtClean="0">
                <a:ln>
                  <a:solidFill>
                    <a:schemeClr val="accent6"/>
                  </a:solidFill>
                </a:ln>
                <a:solidFill>
                  <a:srgbClr val="FFC000"/>
                </a:solidFill>
              </a:rPr>
              <a:t>Have a go at the past/present questions</a:t>
            </a:r>
          </a:p>
        </p:txBody>
      </p:sp>
    </p:spTree>
    <p:extLst>
      <p:ext uri="{BB962C8B-B14F-4D97-AF65-F5344CB8AC3E}">
        <p14:creationId xmlns:p14="http://schemas.microsoft.com/office/powerpoint/2010/main" val="7695555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5" name="Rectangle 4"/>
          <p:cNvSpPr/>
          <p:nvPr/>
        </p:nvSpPr>
        <p:spPr>
          <a:xfrm>
            <a:off x="35597" y="116632"/>
            <a:ext cx="11598303"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smtClean="0">
                <a:ln>
                  <a:solidFill>
                    <a:schemeClr val="bg1"/>
                  </a:solidFill>
                </a:ln>
                <a:solidFill>
                  <a:schemeClr val="accent3"/>
                </a:solidFill>
                <a:effectLst/>
              </a:rPr>
              <a:t>What do you think the past perfect is?</a:t>
            </a:r>
          </a:p>
        </p:txBody>
      </p:sp>
      <p:sp>
        <p:nvSpPr>
          <p:cNvPr id="6" name="Rectangle 5"/>
          <p:cNvSpPr/>
          <p:nvPr/>
        </p:nvSpPr>
        <p:spPr>
          <a:xfrm>
            <a:off x="0" y="764704"/>
            <a:ext cx="11598303" cy="769441"/>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4400" b="1" cap="none" spc="0" dirty="0" smtClean="0">
                <a:ln>
                  <a:solidFill>
                    <a:srgbClr val="00B0F0"/>
                  </a:solidFill>
                </a:ln>
                <a:solidFill>
                  <a:srgbClr val="00B0F0"/>
                </a:solidFill>
                <a:effectLst/>
              </a:rPr>
              <a:t>Watch the video from 1m29s</a:t>
            </a:r>
          </a:p>
        </p:txBody>
      </p:sp>
      <p:pic>
        <p:nvPicPr>
          <p:cNvPr id="3" name="Picture 2">
            <a:hlinkClick r:id="rId2"/>
          </p:cNvPr>
          <p:cNvPicPr>
            <a:picLocks noChangeAspect="1"/>
          </p:cNvPicPr>
          <p:nvPr/>
        </p:nvPicPr>
        <p:blipFill>
          <a:blip r:embed="rId3"/>
          <a:stretch>
            <a:fillRect/>
          </a:stretch>
        </p:blipFill>
        <p:spPr>
          <a:xfrm>
            <a:off x="2207568" y="2028328"/>
            <a:ext cx="7762875" cy="4562475"/>
          </a:xfrm>
          <a:prstGeom prst="rect">
            <a:avLst/>
          </a:prstGeom>
        </p:spPr>
      </p:pic>
      <p:sp>
        <p:nvSpPr>
          <p:cNvPr id="7" name="Rectangle 6"/>
          <p:cNvSpPr/>
          <p:nvPr/>
        </p:nvSpPr>
        <p:spPr>
          <a:xfrm>
            <a:off x="3351536" y="1349479"/>
            <a:ext cx="4966424" cy="369332"/>
          </a:xfrm>
          <a:prstGeom prst="rect">
            <a:avLst/>
          </a:prstGeom>
        </p:spPr>
        <p:txBody>
          <a:bodyPr wrap="none">
            <a:spAutoFit/>
          </a:bodyPr>
          <a:lstStyle/>
          <a:p>
            <a:r>
              <a:rPr lang="en-GB" dirty="0"/>
              <a:t>https://www.youtube.com/watch?v=7GAjEdOiNaI</a:t>
            </a:r>
          </a:p>
        </p:txBody>
      </p:sp>
    </p:spTree>
    <p:extLst>
      <p:ext uri="{BB962C8B-B14F-4D97-AF65-F5344CB8AC3E}">
        <p14:creationId xmlns:p14="http://schemas.microsoft.com/office/powerpoint/2010/main" val="40210064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3" name="Rectangle 12"/>
          <p:cNvSpPr/>
          <p:nvPr/>
        </p:nvSpPr>
        <p:spPr>
          <a:xfrm>
            <a:off x="695400" y="5013176"/>
            <a:ext cx="10988961" cy="923330"/>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smtClean="0">
                <a:ln>
                  <a:solidFill>
                    <a:schemeClr val="bg1"/>
                  </a:solidFill>
                </a:ln>
                <a:solidFill>
                  <a:schemeClr val="accent3"/>
                </a:solidFill>
                <a:effectLst/>
              </a:rPr>
              <a:t>Have a go at the past perfect task</a:t>
            </a:r>
            <a:endParaRPr lang="en-US" sz="5400" b="1" cap="none" spc="0" dirty="0">
              <a:ln>
                <a:solidFill>
                  <a:schemeClr val="bg1"/>
                </a:solidFill>
              </a:ln>
              <a:solidFill>
                <a:schemeClr val="accent3"/>
              </a:solidFill>
              <a:effectLst/>
            </a:endParaRPr>
          </a:p>
        </p:txBody>
      </p:sp>
      <p:sp>
        <p:nvSpPr>
          <p:cNvPr id="2" name="Rectangle 1"/>
          <p:cNvSpPr/>
          <p:nvPr/>
        </p:nvSpPr>
        <p:spPr>
          <a:xfrm>
            <a:off x="1127448" y="2204864"/>
            <a:ext cx="10297144" cy="2308324"/>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spcAft>
                <a:spcPts val="1000"/>
              </a:spcAft>
            </a:pPr>
            <a:r>
              <a:rPr lang="en-US" sz="3600" b="1" i="1" dirty="0">
                <a:ln/>
                <a:solidFill>
                  <a:srgbClr val="7030A0"/>
                </a:solidFill>
                <a:latin typeface="Calibri" panose="020F0502020204030204" pitchFamily="34" charset="0"/>
                <a:ea typeface="Times New Roman" panose="02020603050405020304" pitchFamily="18" charset="0"/>
                <a:cs typeface="Times New Roman" panose="02020603050405020304" pitchFamily="18" charset="0"/>
              </a:rPr>
              <a:t>We use the past perfect tense to signify an action that was completed before another took place in the past. The form of the past perfect tense is 'had' then the past tense of the verb</a:t>
            </a:r>
            <a:r>
              <a:rPr lang="en-US" sz="3600" b="1" i="1" dirty="0">
                <a:ln/>
                <a:solidFill>
                  <a:schemeClr val="accent3"/>
                </a:solidFill>
                <a:latin typeface="Calibri" panose="020F0502020204030204" pitchFamily="34" charset="0"/>
                <a:ea typeface="Times New Roman" panose="02020603050405020304" pitchFamily="18" charset="0"/>
                <a:cs typeface="Times New Roman" panose="02020603050405020304" pitchFamily="18" charset="0"/>
              </a:rPr>
              <a:t>.</a:t>
            </a:r>
            <a:endParaRPr lang="en-GB" sz="4000" b="1" dirty="0">
              <a:ln/>
              <a:solidFill>
                <a:schemeClr val="accent3"/>
              </a:solidFill>
              <a:latin typeface="Cambria" panose="02040503050406030204" pitchFamily="18" charset="0"/>
              <a:ea typeface="Cambria" panose="02040503050406030204" pitchFamily="18" charset="0"/>
              <a:cs typeface="Times New Roman" panose="02020603050405020304" pitchFamily="18" charset="0"/>
            </a:endParaRPr>
          </a:p>
        </p:txBody>
      </p:sp>
      <p:sp>
        <p:nvSpPr>
          <p:cNvPr id="15" name="Rectangle 14"/>
          <p:cNvSpPr/>
          <p:nvPr/>
        </p:nvSpPr>
        <p:spPr>
          <a:xfrm>
            <a:off x="847800" y="341040"/>
            <a:ext cx="10988961" cy="1754326"/>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smtClean="0">
                <a:ln>
                  <a:solidFill>
                    <a:schemeClr val="bg1"/>
                  </a:solidFill>
                </a:ln>
                <a:solidFill>
                  <a:schemeClr val="accent3"/>
                </a:solidFill>
                <a:effectLst/>
              </a:rPr>
              <a:t>What is the job of the past perfect tense?</a:t>
            </a:r>
            <a:endParaRPr lang="en-US" sz="5400" b="1" cap="none" spc="0" dirty="0">
              <a:ln>
                <a:solidFill>
                  <a:schemeClr val="bg1"/>
                </a:solidFill>
              </a:ln>
              <a:solidFill>
                <a:schemeClr val="accent3"/>
              </a:solidFill>
              <a:effectLst/>
            </a:endParaRPr>
          </a:p>
        </p:txBody>
      </p:sp>
    </p:spTree>
    <p:extLst>
      <p:ext uri="{BB962C8B-B14F-4D97-AF65-F5344CB8AC3E}">
        <p14:creationId xmlns:p14="http://schemas.microsoft.com/office/powerpoint/2010/main" val="707185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40000"/>
                <a:lumOff val="60000"/>
              </a:schemeClr>
            </a:gs>
            <a:gs pos="74000">
              <a:schemeClr val="accent3">
                <a:lumMod val="45000"/>
                <a:lumOff val="55000"/>
              </a:schemeClr>
            </a:gs>
            <a:gs pos="83000">
              <a:schemeClr val="accent3">
                <a:lumMod val="45000"/>
                <a:lumOff val="55000"/>
              </a:schemeClr>
            </a:gs>
            <a:gs pos="100000">
              <a:schemeClr val="accent3">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12" name="Rectangle 11"/>
          <p:cNvSpPr/>
          <p:nvPr/>
        </p:nvSpPr>
        <p:spPr>
          <a:xfrm>
            <a:off x="695400" y="0"/>
            <a:ext cx="10988961" cy="2585323"/>
          </a:xfrm>
          <a:prstGeom prst="rect">
            <a:avLst/>
          </a:prstGeom>
          <a:noFill/>
        </p:spPr>
        <p:txBody>
          <a:bodyPr wrap="squar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5400" b="1" cap="none" spc="0" dirty="0" smtClean="0">
                <a:ln>
                  <a:solidFill>
                    <a:schemeClr val="bg1"/>
                  </a:solidFill>
                </a:ln>
                <a:solidFill>
                  <a:schemeClr val="accent3"/>
                </a:solidFill>
                <a:effectLst/>
              </a:rPr>
              <a:t>Can you come up with some past perfect sentences which could be used in our diary entry for </a:t>
            </a:r>
            <a:r>
              <a:rPr lang="en-US" sz="5400" b="1" cap="none" spc="0" dirty="0" err="1" smtClean="0">
                <a:ln>
                  <a:solidFill>
                    <a:schemeClr val="bg1"/>
                  </a:solidFill>
                </a:ln>
                <a:solidFill>
                  <a:schemeClr val="accent3"/>
                </a:solidFill>
                <a:effectLst/>
              </a:rPr>
              <a:t>Bibo</a:t>
            </a:r>
            <a:r>
              <a:rPr lang="en-US" sz="5400" b="1" cap="none" spc="0" dirty="0" smtClean="0">
                <a:ln>
                  <a:solidFill>
                    <a:schemeClr val="bg1"/>
                  </a:solidFill>
                </a:ln>
                <a:solidFill>
                  <a:schemeClr val="accent3"/>
                </a:solidFill>
                <a:effectLst/>
              </a:rPr>
              <a:t>?</a:t>
            </a:r>
            <a:endParaRPr lang="en-US" sz="5400" b="1" cap="none" spc="0" dirty="0">
              <a:ln>
                <a:solidFill>
                  <a:schemeClr val="bg1"/>
                </a:solidFill>
              </a:ln>
              <a:solidFill>
                <a:schemeClr val="accent3"/>
              </a:solidFill>
              <a:effectLst/>
            </a:endParaRPr>
          </a:p>
        </p:txBody>
      </p:sp>
      <p:sp>
        <p:nvSpPr>
          <p:cNvPr id="3" name="Rectangle 2"/>
          <p:cNvSpPr/>
          <p:nvPr/>
        </p:nvSpPr>
        <p:spPr>
          <a:xfrm>
            <a:off x="1343472" y="3356992"/>
            <a:ext cx="9865096" cy="1605568"/>
          </a:xfrm>
          <a:prstGeom prst="rect">
            <a:avLst/>
          </a:prstGeom>
        </p:spPr>
        <p:txBody>
          <a:bodyPr wrap="square">
            <a:spAutoFit/>
            <a:scene3d>
              <a:camera prst="orthographicFront"/>
              <a:lightRig rig="harsh" dir="t"/>
            </a:scene3d>
            <a:sp3d extrusionH="57150" prstMaterial="matte">
              <a:bevelT w="63500" h="12700" prst="angle"/>
              <a:contourClr>
                <a:schemeClr val="bg1">
                  <a:lumMod val="65000"/>
                </a:schemeClr>
              </a:contourClr>
            </a:sp3d>
          </a:bodyPr>
          <a:lstStyle/>
          <a:p>
            <a:pPr>
              <a:spcAft>
                <a:spcPts val="1000"/>
              </a:spcAft>
            </a:pPr>
            <a:r>
              <a:rPr lang="en-US" b="1" i="1" dirty="0">
                <a:ln/>
                <a:solidFill>
                  <a:schemeClr val="accent3"/>
                </a:solidFill>
                <a:latin typeface="Calibri" panose="020F0502020204030204" pitchFamily="34" charset="0"/>
                <a:ea typeface="Times New Roman" panose="02020603050405020304" pitchFamily="18" charset="0"/>
                <a:cs typeface="Times New Roman" panose="02020603050405020304" pitchFamily="18" charset="0"/>
              </a:rPr>
              <a:t> </a:t>
            </a:r>
            <a:endParaRPr lang="en-GB" sz="2000" b="1" dirty="0">
              <a:ln/>
              <a:solidFill>
                <a:schemeClr val="accent3"/>
              </a:solidFill>
              <a:latin typeface="Cambria" panose="02040503050406030204" pitchFamily="18" charset="0"/>
              <a:ea typeface="Cambria" panose="02040503050406030204" pitchFamily="18" charset="0"/>
              <a:cs typeface="Times New Roman" panose="02020603050405020304" pitchFamily="18" charset="0"/>
            </a:endParaRPr>
          </a:p>
          <a:p>
            <a:pPr algn="ctr">
              <a:spcAft>
                <a:spcPts val="1000"/>
              </a:spcAft>
            </a:pPr>
            <a:r>
              <a:rPr lang="en-US" sz="3600" b="1" i="1" dirty="0">
                <a:ln>
                  <a:solidFill>
                    <a:schemeClr val="bg1"/>
                  </a:solidFill>
                </a:ln>
                <a:solidFill>
                  <a:srgbClr val="7030A0"/>
                </a:solidFill>
                <a:latin typeface="Calibri" panose="020F0502020204030204" pitchFamily="34" charset="0"/>
                <a:ea typeface="Times New Roman" panose="02020603050405020304" pitchFamily="18" charset="0"/>
                <a:cs typeface="Times New Roman" panose="02020603050405020304" pitchFamily="18" charset="0"/>
              </a:rPr>
              <a:t>I had been feeling tired after a day of walking around until I found a new and exciting project.</a:t>
            </a:r>
            <a:endParaRPr lang="en-GB" sz="4000" b="1" dirty="0">
              <a:ln>
                <a:solidFill>
                  <a:schemeClr val="bg1"/>
                </a:solidFill>
              </a:ln>
              <a:solidFill>
                <a:srgbClr val="7030A0"/>
              </a:solidFill>
              <a:latin typeface="Cambria" panose="02040503050406030204" pitchFamily="18" charset="0"/>
              <a:ea typeface="Cambria" panose="02040503050406030204" pitchFamily="18" charset="0"/>
              <a:cs typeface="Times New Roman" panose="02020603050405020304" pitchFamily="18" charset="0"/>
            </a:endParaRPr>
          </a:p>
        </p:txBody>
      </p:sp>
    </p:spTree>
    <p:extLst>
      <p:ext uri="{BB962C8B-B14F-4D97-AF65-F5344CB8AC3E}">
        <p14:creationId xmlns:p14="http://schemas.microsoft.com/office/powerpoint/2010/main" val="341578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ch Computer 16x9">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2901026.potx" id="{FD85E87A-7813-4F67-9E59-69B5487A1910}" vid="{BDF94C36-3ACF-4CF1-939F-F4211E6D666F}"/>
    </a:ext>
  </a:extLst>
</a:theme>
</file>

<file path=ppt/theme/theme2.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TechComputer">
      <a:dk1>
        <a:srgbClr val="000000"/>
      </a:dk1>
      <a:lt1>
        <a:sysClr val="window" lastClr="FFFFFF"/>
      </a:lt1>
      <a:dk2>
        <a:srgbClr val="4D4D4D"/>
      </a:dk2>
      <a:lt2>
        <a:srgbClr val="DDDDDD"/>
      </a:lt2>
      <a:accent1>
        <a:srgbClr val="92D050"/>
      </a:accent1>
      <a:accent2>
        <a:srgbClr val="F7C331"/>
      </a:accent2>
      <a:accent3>
        <a:srgbClr val="47B8C7"/>
      </a:accent3>
      <a:accent4>
        <a:srgbClr val="B074BA"/>
      </a:accent4>
      <a:accent5>
        <a:srgbClr val="F34D47"/>
      </a:accent5>
      <a:accent6>
        <a:srgbClr val="FA8F30"/>
      </a:accent6>
      <a:hlink>
        <a:srgbClr val="47B8C7"/>
      </a:hlink>
      <a:folHlink>
        <a:srgbClr val="969696"/>
      </a:folHlink>
    </a:clrScheme>
    <a:fontScheme name="Consolas-Candara">
      <a:majorFont>
        <a:latin typeface="Consolas"/>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71EF78-E6FC-4D6E-80E7-447EB787CB12}">
  <ds:schemaRefs>
    <ds:schemaRef ds:uri="http://purl.org/dc/dcmitype/"/>
    <ds:schemaRef ds:uri="http://schemas.microsoft.com/office/infopath/2007/PartnerControls"/>
    <ds:schemaRef ds:uri="http://purl.org/dc/elements/1.1/"/>
    <ds:schemaRef ds:uri="http://schemas.microsoft.com/office/2006/metadata/properties"/>
    <ds:schemaRef ds:uri="933c73ff-1f47-478d-836a-52d41c4c8390"/>
    <ds:schemaRef ds:uri="http://schemas.microsoft.com/office/2006/documentManagement/types"/>
    <ds:schemaRef ds:uri="http://schemas.openxmlformats.org/package/2006/metadata/core-properties"/>
    <ds:schemaRef ds:uri="b7193443-4924-4c98-83f1-322a08f13154"/>
    <ds:schemaRef ds:uri="http://www.w3.org/XML/1998/namespace"/>
    <ds:schemaRef ds:uri="http://purl.org/dc/terms/"/>
  </ds:schemaRefs>
</ds:datastoreItem>
</file>

<file path=customXml/itemProps2.xml><?xml version="1.0" encoding="utf-8"?>
<ds:datastoreItem xmlns:ds="http://schemas.openxmlformats.org/officeDocument/2006/customXml" ds:itemID="{4642A6FA-AE6E-457D-8F9C-A52BE66EC213}">
  <ds:schemaRefs>
    <ds:schemaRef ds:uri="http://schemas.microsoft.com/sharepoint/v3/contenttype/forms"/>
  </ds:schemaRefs>
</ds:datastoreItem>
</file>

<file path=customXml/itemProps3.xml><?xml version="1.0" encoding="utf-8"?>
<ds:datastoreItem xmlns:ds="http://schemas.openxmlformats.org/officeDocument/2006/customXml" ds:itemID="{DEE714AA-0D39-41F0-A28A-ADAA91202C9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Business technology circuit board design presentation (widescreen)</Template>
  <TotalTime>75</TotalTime>
  <Words>125</Words>
  <Application>Microsoft Office PowerPoint</Application>
  <PresentationFormat>Widescreen</PresentationFormat>
  <Paragraphs>14</Paragraphs>
  <Slides>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vt:i4>
      </vt:variant>
    </vt:vector>
  </HeadingPairs>
  <TitlesOfParts>
    <vt:vector size="12" baseType="lpstr">
      <vt:lpstr>Arial</vt:lpstr>
      <vt:lpstr>Calibri</vt:lpstr>
      <vt:lpstr>Cambria</vt:lpstr>
      <vt:lpstr>Candara</vt:lpstr>
      <vt:lpstr>Consolas</vt:lpstr>
      <vt:lpstr>Times New Roman</vt:lpstr>
      <vt:lpstr>Tech Computer 16x9</vt:lpstr>
      <vt:lpstr>Tuesday 29th June 2021</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BIBO</dc:title>
  <dc:creator>Sophie George</dc:creator>
  <cp:lastModifiedBy>Sophie George</cp:lastModifiedBy>
  <cp:revision>4</cp:revision>
  <dcterms:created xsi:type="dcterms:W3CDTF">2021-06-27T11:30:24Z</dcterms:created>
  <dcterms:modified xsi:type="dcterms:W3CDTF">2021-06-27T12:46:33Z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0x01010041443E85BA137C438EEAFD7FD4AD28F3</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