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  <p:sldMasterId id="2147483652" r:id="rId3"/>
    <p:sldMasterId id="2147483656" r:id="rId4"/>
  </p:sldMasterIdLst>
  <p:notesMasterIdLst>
    <p:notesMasterId r:id="rId11"/>
  </p:notesMasterIdLst>
  <p:handoutMasterIdLst>
    <p:handoutMasterId r:id="rId12"/>
  </p:handoutMasterIdLst>
  <p:sldIdLst>
    <p:sldId id="256" r:id="rId5"/>
    <p:sldId id="294" r:id="rId6"/>
    <p:sldId id="295" r:id="rId7"/>
    <p:sldId id="296" r:id="rId8"/>
    <p:sldId id="297" r:id="rId9"/>
    <p:sldId id="298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AD80"/>
    <a:srgbClr val="C283E9"/>
    <a:srgbClr val="EEAAE4"/>
    <a:srgbClr val="C33D86"/>
    <a:srgbClr val="F2E2E9"/>
    <a:srgbClr val="F9D4B6"/>
    <a:srgbClr val="E46B2F"/>
    <a:srgbClr val="ED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171" autoAdjust="0"/>
  </p:normalViewPr>
  <p:slideViewPr>
    <p:cSldViewPr snapToGrid="0" snapToObjects="1">
      <p:cViewPr varScale="1">
        <p:scale>
          <a:sx n="57" d="100"/>
          <a:sy n="57" d="100"/>
        </p:scale>
        <p:origin x="948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2D182D-958E-44FF-9872-C7F35F06988F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4CCA9-D9FC-4D2E-8470-2EC35D2E2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9739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FBB414-0080-4612-A931-82BD4729FDA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3CF957-BDFF-47E8-9214-FEEF451BFF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805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2452" y="3531477"/>
            <a:ext cx="9144000" cy="733096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400" b="1" i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4107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3512" y="587760"/>
            <a:ext cx="9144000" cy="63549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000" b="1" i="0">
                <a:solidFill>
                  <a:srgbClr val="C33D8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3512" y="3065488"/>
            <a:ext cx="9144000" cy="3087973"/>
          </a:xfrm>
          <a:prstGeom prst="rect">
            <a:avLst/>
          </a:prstGeom>
        </p:spPr>
        <p:txBody>
          <a:bodyPr lIns="0" tIns="0" rIns="0" bIns="0"/>
          <a:lstStyle>
            <a:lvl1pPr marL="285750" indent="-285750" algn="l">
              <a:buFont typeface="Arial" charset="0"/>
              <a:buChar char="•"/>
              <a:defRPr sz="1800"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2376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69274" y="1563798"/>
            <a:ext cx="9720000" cy="72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400" b="1" i="0">
                <a:solidFill>
                  <a:srgbClr val="C33D8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9276" y="2571092"/>
            <a:ext cx="9720000" cy="36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285750" indent="-285750" algn="l">
              <a:buSzPct val="90000"/>
              <a:buFont typeface="Arial" charset="0"/>
              <a:buChar char="•"/>
              <a:defRPr sz="18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551343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209274" y="2571092"/>
            <a:ext cx="4680000" cy="3600000"/>
          </a:xfrm>
          <a:prstGeom prst="rect">
            <a:avLst/>
          </a:prstGeom>
          <a:solidFill>
            <a:srgbClr val="F2E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69276" y="2571092"/>
            <a:ext cx="4680000" cy="360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285750" indent="-285750">
              <a:buSzPct val="90000"/>
              <a:buFont typeface="Arial" charset="0"/>
              <a:buChar char="•"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8461" y="2760281"/>
            <a:ext cx="4320000" cy="324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169276" y="1563798"/>
            <a:ext cx="9720000" cy="72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3400" b="1" i="0">
                <a:solidFill>
                  <a:srgbClr val="C33D8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8000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foodafactoflife.org.uk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dafactoflife.org.uk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foodafactoflife.org.uk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foodafactoflife.org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9453" y="358589"/>
            <a:ext cx="2044335" cy="143516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5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Food –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32888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49831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82239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2019</a:t>
            </a:r>
          </a:p>
        </p:txBody>
      </p:sp>
    </p:spTree>
    <p:extLst>
      <p:ext uri="{BB962C8B-B14F-4D97-AF65-F5344CB8AC3E}">
        <p14:creationId xmlns:p14="http://schemas.microsoft.com/office/powerpoint/2010/main" val="17881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B72E9B-025E-4266-88AB-A69FC55553C4}"/>
              </a:ext>
            </a:extLst>
          </p:cNvPr>
          <p:cNvSpPr/>
          <p:nvPr/>
        </p:nvSpPr>
        <p:spPr>
          <a:xfrm>
            <a:off x="450040" y="889732"/>
            <a:ext cx="112919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Year 3’s Sandwich Project!</a:t>
            </a:r>
          </a:p>
        </p:txBody>
      </p:sp>
      <p:pic>
        <p:nvPicPr>
          <p:cNvPr id="1026" name="Picture 2" descr="Isolated happy sandwich emote Royalty Free Vector Image">
            <a:extLst>
              <a:ext uri="{FF2B5EF4-FFF2-40B4-BE49-F238E27FC236}">
                <a16:creationId xmlns:a16="http://schemas.microsoft.com/office/drawing/2014/main" id="{CC1FAA87-B182-4338-957A-012E216F0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333" b="88889" l="11500" r="90900">
                        <a14:foregroundMark x1="47200" y1="37222" x2="47200" y2="37222"/>
                        <a14:foregroundMark x1="45700" y1="37037" x2="45700" y2="37037"/>
                        <a14:foregroundMark x1="45700" y1="37037" x2="36000" y2="35278"/>
                        <a14:foregroundMark x1="61100" y1="33981" x2="65200" y2="53981"/>
                        <a14:foregroundMark x1="56400" y1="48426" x2="67800" y2="32222"/>
                        <a14:foregroundMark x1="52700" y1="35093" x2="70800" y2="43426"/>
                        <a14:foregroundMark x1="68000" y1="41759" x2="67800" y2="34630"/>
                        <a14:foregroundMark x1="57100" y1="43704" x2="57800" y2="36389"/>
                        <a14:foregroundMark x1="65700" y1="48333" x2="66900" y2="42778"/>
                        <a14:foregroundMark x1="37600" y1="46852" x2="35700" y2="37222"/>
                        <a14:foregroundMark x1="45300" y1="43611" x2="46200" y2="32315"/>
                        <a14:foregroundMark x1="34100" y1="39630" x2="42300" y2="50093"/>
                        <a14:foregroundMark x1="46200" y1="44352" x2="42000" y2="48611"/>
                        <a14:foregroundMark x1="35700" y1="43241" x2="39000" y2="49907"/>
                        <a14:foregroundMark x1="39000" y1="39352" x2="40200" y2="36944"/>
                        <a14:foregroundMark x1="46700" y1="59815" x2="53000" y2="60463"/>
                        <a14:foregroundMark x1="45500" y1="59630" x2="41800" y2="57222"/>
                        <a14:foregroundMark x1="55000" y1="60463" x2="58800" y2="57407"/>
                        <a14:foregroundMark x1="33000" y1="50278" x2="36000" y2="5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4" t="12973" b="10569"/>
          <a:stretch/>
        </p:blipFill>
        <p:spPr bwMode="auto">
          <a:xfrm>
            <a:off x="-167269" y="2041175"/>
            <a:ext cx="4855117" cy="444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3432C50-6745-4517-B01B-38C9A2172059}"/>
              </a:ext>
            </a:extLst>
          </p:cNvPr>
          <p:cNvSpPr/>
          <p:nvPr/>
        </p:nvSpPr>
        <p:spPr>
          <a:xfrm>
            <a:off x="4984595" y="3429000"/>
            <a:ext cx="6200078" cy="1877548"/>
          </a:xfrm>
          <a:prstGeom prst="wedgeRoundRectCallout">
            <a:avLst>
              <a:gd name="adj1" fmla="val -90977"/>
              <a:gd name="adj2" fmla="val 17362"/>
              <a:gd name="adj3" fmla="val 16667"/>
            </a:avLst>
          </a:prstGeom>
          <a:solidFill>
            <a:srgbClr val="EDA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9.2.2021</a:t>
            </a:r>
          </a:p>
          <a:p>
            <a:pPr algn="ctr"/>
            <a:endParaRPr lang="en-GB" sz="4400" dirty="0"/>
          </a:p>
          <a:p>
            <a:pPr algn="ctr"/>
            <a:r>
              <a:rPr lang="en-GB" sz="4400" dirty="0"/>
              <a:t>Designing!</a:t>
            </a:r>
          </a:p>
        </p:txBody>
      </p:sp>
    </p:spTree>
    <p:extLst>
      <p:ext uri="{BB962C8B-B14F-4D97-AF65-F5344CB8AC3E}">
        <p14:creationId xmlns:p14="http://schemas.microsoft.com/office/powerpoint/2010/main" val="1955166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B72E9B-025E-4266-88AB-A69FC55553C4}"/>
              </a:ext>
            </a:extLst>
          </p:cNvPr>
          <p:cNvSpPr/>
          <p:nvPr/>
        </p:nvSpPr>
        <p:spPr>
          <a:xfrm>
            <a:off x="450031" y="13642"/>
            <a:ext cx="112919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Year 3’s Sandwich Project!</a:t>
            </a:r>
          </a:p>
        </p:txBody>
      </p:sp>
      <p:pic>
        <p:nvPicPr>
          <p:cNvPr id="1026" name="Picture 2" descr="Isolated happy sandwich emote Royalty Free Vector Image">
            <a:extLst>
              <a:ext uri="{FF2B5EF4-FFF2-40B4-BE49-F238E27FC236}">
                <a16:creationId xmlns:a16="http://schemas.microsoft.com/office/drawing/2014/main" id="{CC1FAA87-B182-4338-957A-012E216F0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333" b="88889" l="11500" r="90900">
                        <a14:foregroundMark x1="47200" y1="37222" x2="47200" y2="37222"/>
                        <a14:foregroundMark x1="45700" y1="37037" x2="45700" y2="37037"/>
                        <a14:foregroundMark x1="45700" y1="37037" x2="36000" y2="35278"/>
                        <a14:foregroundMark x1="61100" y1="33981" x2="65200" y2="53981"/>
                        <a14:foregroundMark x1="56400" y1="48426" x2="67800" y2="32222"/>
                        <a14:foregroundMark x1="52700" y1="35093" x2="70800" y2="43426"/>
                        <a14:foregroundMark x1="68000" y1="41759" x2="67800" y2="34630"/>
                        <a14:foregroundMark x1="57100" y1="43704" x2="57800" y2="36389"/>
                        <a14:foregroundMark x1="65700" y1="48333" x2="66900" y2="42778"/>
                        <a14:foregroundMark x1="37600" y1="46852" x2="35700" y2="37222"/>
                        <a14:foregroundMark x1="45300" y1="43611" x2="46200" y2="32315"/>
                        <a14:foregroundMark x1="34100" y1="39630" x2="42300" y2="50093"/>
                        <a14:foregroundMark x1="46200" y1="44352" x2="42000" y2="48611"/>
                        <a14:foregroundMark x1="35700" y1="43241" x2="39000" y2="49907"/>
                        <a14:foregroundMark x1="39000" y1="39352" x2="40200" y2="36944"/>
                        <a14:foregroundMark x1="46700" y1="59815" x2="53000" y2="60463"/>
                        <a14:foregroundMark x1="45500" y1="59630" x2="41800" y2="57222"/>
                        <a14:foregroundMark x1="55000" y1="60463" x2="58800" y2="57407"/>
                        <a14:foregroundMark x1="33000" y1="50278" x2="36000" y2="5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4" t="12973" b="10569"/>
          <a:stretch/>
        </p:blipFill>
        <p:spPr bwMode="auto">
          <a:xfrm>
            <a:off x="-95542" y="2162644"/>
            <a:ext cx="4855117" cy="444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3432C50-6745-4517-B01B-38C9A2172059}"/>
              </a:ext>
            </a:extLst>
          </p:cNvPr>
          <p:cNvSpPr/>
          <p:nvPr/>
        </p:nvSpPr>
        <p:spPr>
          <a:xfrm>
            <a:off x="4984595" y="1237786"/>
            <a:ext cx="6200078" cy="5250184"/>
          </a:xfrm>
          <a:prstGeom prst="wedgeRoundRectCallout">
            <a:avLst>
              <a:gd name="adj1" fmla="val -90977"/>
              <a:gd name="adj2" fmla="val 17362"/>
              <a:gd name="adj3" fmla="val 16667"/>
            </a:avLst>
          </a:prstGeom>
          <a:solidFill>
            <a:srgbClr val="EDA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Your first step is to draw and label your sandwich. Remember to think about your Eat Well chart you made yesterday, as well as the food you have at home.</a:t>
            </a:r>
          </a:p>
        </p:txBody>
      </p:sp>
    </p:spTree>
    <p:extLst>
      <p:ext uri="{BB962C8B-B14F-4D97-AF65-F5344CB8AC3E}">
        <p14:creationId xmlns:p14="http://schemas.microsoft.com/office/powerpoint/2010/main" val="88841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B72E9B-025E-4266-88AB-A69FC55553C4}"/>
              </a:ext>
            </a:extLst>
          </p:cNvPr>
          <p:cNvSpPr/>
          <p:nvPr/>
        </p:nvSpPr>
        <p:spPr>
          <a:xfrm>
            <a:off x="450031" y="13642"/>
            <a:ext cx="112919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Year 3’s Sandwich Project!</a:t>
            </a:r>
          </a:p>
        </p:txBody>
      </p:sp>
      <p:pic>
        <p:nvPicPr>
          <p:cNvPr id="1026" name="Picture 2" descr="Isolated happy sandwich emote Royalty Free Vector Image">
            <a:extLst>
              <a:ext uri="{FF2B5EF4-FFF2-40B4-BE49-F238E27FC236}">
                <a16:creationId xmlns:a16="http://schemas.microsoft.com/office/drawing/2014/main" id="{CC1FAA87-B182-4338-957A-012E216F0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333" b="88889" l="11500" r="90900">
                        <a14:foregroundMark x1="47200" y1="37222" x2="47200" y2="37222"/>
                        <a14:foregroundMark x1="45700" y1="37037" x2="45700" y2="37037"/>
                        <a14:foregroundMark x1="45700" y1="37037" x2="36000" y2="35278"/>
                        <a14:foregroundMark x1="61100" y1="33981" x2="65200" y2="53981"/>
                        <a14:foregroundMark x1="56400" y1="48426" x2="67800" y2="32222"/>
                        <a14:foregroundMark x1="52700" y1="35093" x2="70800" y2="43426"/>
                        <a14:foregroundMark x1="68000" y1="41759" x2="67800" y2="34630"/>
                        <a14:foregroundMark x1="57100" y1="43704" x2="57800" y2="36389"/>
                        <a14:foregroundMark x1="65700" y1="48333" x2="66900" y2="42778"/>
                        <a14:foregroundMark x1="37600" y1="46852" x2="35700" y2="37222"/>
                        <a14:foregroundMark x1="45300" y1="43611" x2="46200" y2="32315"/>
                        <a14:foregroundMark x1="34100" y1="39630" x2="42300" y2="50093"/>
                        <a14:foregroundMark x1="46200" y1="44352" x2="42000" y2="48611"/>
                        <a14:foregroundMark x1="35700" y1="43241" x2="39000" y2="49907"/>
                        <a14:foregroundMark x1="39000" y1="39352" x2="40200" y2="36944"/>
                        <a14:foregroundMark x1="46700" y1="59815" x2="53000" y2="60463"/>
                        <a14:foregroundMark x1="45500" y1="59630" x2="41800" y2="57222"/>
                        <a14:foregroundMark x1="55000" y1="60463" x2="58800" y2="57407"/>
                        <a14:foregroundMark x1="33000" y1="50278" x2="36000" y2="5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4" t="12973" b="10569"/>
          <a:stretch/>
        </p:blipFill>
        <p:spPr bwMode="auto">
          <a:xfrm>
            <a:off x="-95542" y="2162644"/>
            <a:ext cx="4855117" cy="444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3432C50-6745-4517-B01B-38C9A2172059}"/>
              </a:ext>
            </a:extLst>
          </p:cNvPr>
          <p:cNvSpPr/>
          <p:nvPr/>
        </p:nvSpPr>
        <p:spPr>
          <a:xfrm>
            <a:off x="3796287" y="2136227"/>
            <a:ext cx="8212421" cy="4788756"/>
          </a:xfrm>
          <a:prstGeom prst="wedgeRoundRectCallout">
            <a:avLst>
              <a:gd name="adj1" fmla="val -62315"/>
              <a:gd name="adj2" fmla="val 3068"/>
              <a:gd name="adj3" fmla="val 16667"/>
            </a:avLst>
          </a:prstGeom>
          <a:solidFill>
            <a:srgbClr val="EDA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Remember your sandwich should include:</a:t>
            </a:r>
          </a:p>
          <a:p>
            <a:pPr marL="571500" indent="-571500" algn="ctr">
              <a:buFontTx/>
              <a:buChar char="-"/>
            </a:pPr>
            <a:r>
              <a:rPr lang="en-GB" sz="4000" dirty="0"/>
              <a:t>Carbohydrate : Bread of some kind</a:t>
            </a:r>
          </a:p>
          <a:p>
            <a:pPr marL="571500" indent="-571500" algn="ctr">
              <a:buFontTx/>
              <a:buChar char="-"/>
            </a:pPr>
            <a:r>
              <a:rPr lang="en-GB" sz="4000" dirty="0"/>
              <a:t>A dairy product</a:t>
            </a:r>
          </a:p>
          <a:p>
            <a:pPr marL="571500" indent="-571500" algn="ctr">
              <a:buFontTx/>
              <a:buChar char="-"/>
            </a:pPr>
            <a:r>
              <a:rPr lang="en-GB" sz="4000" dirty="0"/>
              <a:t>Spread</a:t>
            </a:r>
          </a:p>
          <a:p>
            <a:pPr marL="571500" indent="-571500" algn="ctr">
              <a:buFontTx/>
              <a:buChar char="-"/>
            </a:pPr>
            <a:r>
              <a:rPr lang="en-GB" sz="4000" dirty="0"/>
              <a:t>Protein</a:t>
            </a:r>
          </a:p>
          <a:p>
            <a:pPr marL="571500" indent="-571500" algn="ctr">
              <a:buFontTx/>
              <a:buChar char="-"/>
            </a:pPr>
            <a:r>
              <a:rPr lang="en-GB" sz="4000" dirty="0"/>
              <a:t>2+ Fruit/Vegetables</a:t>
            </a:r>
          </a:p>
        </p:txBody>
      </p:sp>
    </p:spTree>
    <p:extLst>
      <p:ext uri="{BB962C8B-B14F-4D97-AF65-F5344CB8AC3E}">
        <p14:creationId xmlns:p14="http://schemas.microsoft.com/office/powerpoint/2010/main" val="100232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B72E9B-025E-4266-88AB-A69FC55553C4}"/>
              </a:ext>
            </a:extLst>
          </p:cNvPr>
          <p:cNvSpPr/>
          <p:nvPr/>
        </p:nvSpPr>
        <p:spPr>
          <a:xfrm>
            <a:off x="450031" y="13642"/>
            <a:ext cx="112919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Year 3’s Sandwich Project!</a:t>
            </a:r>
          </a:p>
        </p:txBody>
      </p:sp>
      <p:pic>
        <p:nvPicPr>
          <p:cNvPr id="1026" name="Picture 2" descr="Isolated happy sandwich emote Royalty Free Vector Image">
            <a:extLst>
              <a:ext uri="{FF2B5EF4-FFF2-40B4-BE49-F238E27FC236}">
                <a16:creationId xmlns:a16="http://schemas.microsoft.com/office/drawing/2014/main" id="{CC1FAA87-B182-4338-957A-012E216F0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333" b="88889" l="11500" r="90900">
                        <a14:foregroundMark x1="47200" y1="37222" x2="47200" y2="37222"/>
                        <a14:foregroundMark x1="45700" y1="37037" x2="45700" y2="37037"/>
                        <a14:foregroundMark x1="45700" y1="37037" x2="36000" y2="35278"/>
                        <a14:foregroundMark x1="61100" y1="33981" x2="65200" y2="53981"/>
                        <a14:foregroundMark x1="56400" y1="48426" x2="67800" y2="32222"/>
                        <a14:foregroundMark x1="52700" y1="35093" x2="70800" y2="43426"/>
                        <a14:foregroundMark x1="68000" y1="41759" x2="67800" y2="34630"/>
                        <a14:foregroundMark x1="57100" y1="43704" x2="57800" y2="36389"/>
                        <a14:foregroundMark x1="65700" y1="48333" x2="66900" y2="42778"/>
                        <a14:foregroundMark x1="37600" y1="46852" x2="35700" y2="37222"/>
                        <a14:foregroundMark x1="45300" y1="43611" x2="46200" y2="32315"/>
                        <a14:foregroundMark x1="34100" y1="39630" x2="42300" y2="50093"/>
                        <a14:foregroundMark x1="46200" y1="44352" x2="42000" y2="48611"/>
                        <a14:foregroundMark x1="35700" y1="43241" x2="39000" y2="49907"/>
                        <a14:foregroundMark x1="39000" y1="39352" x2="40200" y2="36944"/>
                        <a14:foregroundMark x1="46700" y1="59815" x2="53000" y2="60463"/>
                        <a14:foregroundMark x1="45500" y1="59630" x2="41800" y2="57222"/>
                        <a14:foregroundMark x1="55000" y1="60463" x2="58800" y2="57407"/>
                        <a14:foregroundMark x1="33000" y1="50278" x2="36000" y2="5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4" t="12973" b="10569"/>
          <a:stretch/>
        </p:blipFill>
        <p:spPr bwMode="auto">
          <a:xfrm>
            <a:off x="-95542" y="2162644"/>
            <a:ext cx="4855117" cy="444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3432C50-6745-4517-B01B-38C9A2172059}"/>
              </a:ext>
            </a:extLst>
          </p:cNvPr>
          <p:cNvSpPr/>
          <p:nvPr/>
        </p:nvSpPr>
        <p:spPr>
          <a:xfrm>
            <a:off x="3796287" y="2055602"/>
            <a:ext cx="8212421" cy="4788756"/>
          </a:xfrm>
          <a:prstGeom prst="wedgeRoundRectCallout">
            <a:avLst>
              <a:gd name="adj1" fmla="val -62315"/>
              <a:gd name="adj2" fmla="val 3068"/>
              <a:gd name="adj3" fmla="val 16667"/>
            </a:avLst>
          </a:prstGeom>
          <a:solidFill>
            <a:srgbClr val="EDA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Once you have completed the sandwich design, you need to think about the steps to build it. </a:t>
            </a:r>
          </a:p>
          <a:p>
            <a:pPr algn="ctr"/>
            <a:r>
              <a:rPr lang="en-GB" sz="4000" dirty="0"/>
              <a:t>Try to be as clear as possible- imagine an alien is trying to make it!</a:t>
            </a:r>
          </a:p>
        </p:txBody>
      </p:sp>
    </p:spTree>
    <p:extLst>
      <p:ext uri="{BB962C8B-B14F-4D97-AF65-F5344CB8AC3E}">
        <p14:creationId xmlns:p14="http://schemas.microsoft.com/office/powerpoint/2010/main" val="1650766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DFD041-73E4-4476-B5F9-950DB61FF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6700"/>
            <a:ext cx="12192000" cy="69604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14E3B6-43AB-45C3-9E3D-F732197A3879}"/>
              </a:ext>
            </a:extLst>
          </p:cNvPr>
          <p:cNvSpPr txBox="1"/>
          <p:nvPr/>
        </p:nvSpPr>
        <p:spPr>
          <a:xfrm>
            <a:off x="2598234" y="3008041"/>
            <a:ext cx="4807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Miss Watton’s Super Supreme Sandwich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C68455-B106-43B3-8C4C-735D2C28D717}"/>
              </a:ext>
            </a:extLst>
          </p:cNvPr>
          <p:cNvSpPr txBox="1"/>
          <p:nvPr/>
        </p:nvSpPr>
        <p:spPr>
          <a:xfrm>
            <a:off x="1288514" y="4793144"/>
            <a:ext cx="48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 slices of white bread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2FCECF-8FA7-4BD2-A0B8-390D0AB3CEC6}"/>
              </a:ext>
            </a:extLst>
          </p:cNvPr>
          <p:cNvSpPr txBox="1"/>
          <p:nvPr/>
        </p:nvSpPr>
        <p:spPr>
          <a:xfrm>
            <a:off x="1288514" y="5178192"/>
            <a:ext cx="48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10g of low-fat sunflower spread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E0BD3B-7970-441D-8ACC-EB38059B2628}"/>
              </a:ext>
            </a:extLst>
          </p:cNvPr>
          <p:cNvSpPr txBox="1"/>
          <p:nvPr/>
        </p:nvSpPr>
        <p:spPr>
          <a:xfrm>
            <a:off x="1288514" y="5563240"/>
            <a:ext cx="48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 slice of lean chicken breast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F17934-C134-45EF-A3F6-76D9BB15EED9}"/>
              </a:ext>
            </a:extLst>
          </p:cNvPr>
          <p:cNvSpPr txBox="1"/>
          <p:nvPr/>
        </p:nvSpPr>
        <p:spPr>
          <a:xfrm>
            <a:off x="1288514" y="5948288"/>
            <a:ext cx="48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Grated low-fat cheese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DE5190-178B-49C3-9A93-3739A90BE484}"/>
              </a:ext>
            </a:extLst>
          </p:cNvPr>
          <p:cNvSpPr txBox="1"/>
          <p:nvPr/>
        </p:nvSpPr>
        <p:spPr>
          <a:xfrm>
            <a:off x="1288514" y="6333336"/>
            <a:ext cx="48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 sliced plum tomatoes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E121A8-5ECE-4420-B3FB-B9EF63B252AA}"/>
              </a:ext>
            </a:extLst>
          </p:cNvPr>
          <p:cNvSpPr txBox="1"/>
          <p:nvPr/>
        </p:nvSpPr>
        <p:spPr>
          <a:xfrm>
            <a:off x="6882709" y="4765280"/>
            <a:ext cx="48074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Anti-bacterial spray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Butter knife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Chopping board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Cutting knife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650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452" y="3531477"/>
            <a:ext cx="10682964" cy="733096"/>
          </a:xfrm>
        </p:spPr>
        <p:txBody>
          <a:bodyPr/>
          <a:lstStyle/>
          <a:p>
            <a:r>
              <a:rPr lang="en-GB" dirty="0"/>
              <a:t>Healthy Eating: bringing the Eatwell Guide to life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142452" y="472177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 White</a:t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Nutrition Foundation</a:t>
            </a:r>
            <a:endParaRPr lang="en-GB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D393E-1ED1-48BA-BFEB-D2480814A08C}"/>
              </a:ext>
            </a:extLst>
          </p:cNvPr>
          <p:cNvSpPr/>
          <p:nvPr/>
        </p:nvSpPr>
        <p:spPr>
          <a:xfrm>
            <a:off x="0" y="102477"/>
            <a:ext cx="12192000" cy="6858000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8BB029-3CB4-4D00-A596-A14FAD4A2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109"/>
            <a:ext cx="12230155" cy="70316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1EB30EA-782C-4A97-932D-688E5FACF566}"/>
              </a:ext>
            </a:extLst>
          </p:cNvPr>
          <p:cNvSpPr txBox="1"/>
          <p:nvPr/>
        </p:nvSpPr>
        <p:spPr>
          <a:xfrm>
            <a:off x="4371277" y="235408"/>
            <a:ext cx="7159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Use the butter knife to evenly spread half the sunflower spread on each slice of bread.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0988E-6786-4C34-B63C-B94C061DFB38}"/>
              </a:ext>
            </a:extLst>
          </p:cNvPr>
          <p:cNvSpPr txBox="1"/>
          <p:nvPr/>
        </p:nvSpPr>
        <p:spPr>
          <a:xfrm>
            <a:off x="4390354" y="893980"/>
            <a:ext cx="7159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Place the sliced chicken on top of one buttered piece of bread. Make sure it is in the middle. </a:t>
            </a:r>
          </a:p>
        </p:txBody>
      </p:sp>
    </p:spTree>
    <p:extLst>
      <p:ext uri="{BB962C8B-B14F-4D97-AF65-F5344CB8AC3E}">
        <p14:creationId xmlns:p14="http://schemas.microsoft.com/office/powerpoint/2010/main" val="3445358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1371</TotalTime>
  <Words>277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Custom Design</vt:lpstr>
      <vt:lpstr>1_Custom Design</vt:lpstr>
      <vt:lpstr>3_Custom Design</vt:lpstr>
      <vt:lpstr>Healthy Eating: bringing the Eatwell Guide to life </vt:lpstr>
      <vt:lpstr>Healthy Eating: bringing the Eatwell Guide to life </vt:lpstr>
      <vt:lpstr>Healthy Eating: bringing the Eatwell Guide to life </vt:lpstr>
      <vt:lpstr>Healthy Eating: bringing the Eatwell Guide to life </vt:lpstr>
      <vt:lpstr>Healthy Eating: bringing the Eatwell Guide to life </vt:lpstr>
      <vt:lpstr>Healthy Eating: bringing the Eatwell Guide to life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alice watton</cp:lastModifiedBy>
  <cp:revision>98</cp:revision>
  <cp:lastPrinted>2019-01-30T09:25:11Z</cp:lastPrinted>
  <dcterms:created xsi:type="dcterms:W3CDTF">2018-10-10T09:22:08Z</dcterms:created>
  <dcterms:modified xsi:type="dcterms:W3CDTF">2021-02-03T21:46:06Z</dcterms:modified>
</cp:coreProperties>
</file>