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FF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>
        <p:scale>
          <a:sx n="42" d="100"/>
          <a:sy n="42" d="100"/>
        </p:scale>
        <p:origin x="72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3567-6E75-4213-9039-C88AC48A70D3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B320-401E-456A-88F9-A478A1FF8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49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3567-6E75-4213-9039-C88AC48A70D3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B320-401E-456A-88F9-A478A1FF8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868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3567-6E75-4213-9039-C88AC48A70D3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B320-401E-456A-88F9-A478A1FF8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959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3567-6E75-4213-9039-C88AC48A70D3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B320-401E-456A-88F9-A478A1FF8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140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3567-6E75-4213-9039-C88AC48A70D3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B320-401E-456A-88F9-A478A1FF8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975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3567-6E75-4213-9039-C88AC48A70D3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B320-401E-456A-88F9-A478A1FF8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756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3567-6E75-4213-9039-C88AC48A70D3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B320-401E-456A-88F9-A478A1FF8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5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3567-6E75-4213-9039-C88AC48A70D3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B320-401E-456A-88F9-A478A1FF8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356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3567-6E75-4213-9039-C88AC48A70D3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B320-401E-456A-88F9-A478A1FF8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818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3567-6E75-4213-9039-C88AC48A70D3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B320-401E-456A-88F9-A478A1FF8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710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3567-6E75-4213-9039-C88AC48A70D3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B320-401E-456A-88F9-A478A1FF8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299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FF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163567-6E75-4213-9039-C88AC48A70D3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2B320-401E-456A-88F9-A478A1FF8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757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adding-and-subtracting-multiples-of-100-tofrom-3-digit-numbers-crw62d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2750"/>
            <a:ext cx="12226117" cy="616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762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142" y="476076"/>
            <a:ext cx="11288326" cy="6039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082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4380" y="2171700"/>
            <a:ext cx="1082040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hlinkClick r:id="rId2"/>
              </a:rPr>
              <a:t>https://classroom.thenational.academy/lessons/adding-and-subtracting-multiples-of-100-tofrom-3-digit-numbers-crw62d</a:t>
            </a:r>
            <a:endParaRPr lang="en-GB" sz="4400" dirty="0" smtClean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8183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6537"/>
            <a:ext cx="11874077" cy="6062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4462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Widescreen</PresentationFormat>
  <Paragraphs>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2020-10-12T15:03:03Z</dcterms:created>
  <dcterms:modified xsi:type="dcterms:W3CDTF">2020-10-12T15:03:22Z</dcterms:modified>
</cp:coreProperties>
</file>