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6" d="100"/>
          <a:sy n="76" d="100"/>
        </p:scale>
        <p:origin x="296" y="-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487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891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49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344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018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609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22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422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8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32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469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C0C5AA32-3D80-42F9-A5FC-6E7D09AF2B15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6C99645E-FDD4-4DEE-85B8-4BADC8FE6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366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0" y="895927"/>
            <a:ext cx="931949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smtClean="0">
                <a:latin typeface="HfW cursive" panose="00000500000000000000" pitchFamily="2" charset="0"/>
              </a:rPr>
              <a:t>Monday 7</a:t>
            </a:r>
            <a:r>
              <a:rPr lang="en-GB" sz="4000" b="1" u="sng" baseline="30000" smtClean="0">
                <a:latin typeface="HfW cursive" panose="00000500000000000000" pitchFamily="2" charset="0"/>
              </a:rPr>
              <a:t>th</a:t>
            </a:r>
            <a:r>
              <a:rPr lang="en-GB" sz="4000" b="1" u="sng" smtClean="0">
                <a:latin typeface="HfW cursive" panose="00000500000000000000" pitchFamily="2" charset="0"/>
              </a:rPr>
              <a:t> </a:t>
            </a:r>
            <a:r>
              <a:rPr lang="en-GB" sz="4000" b="1" u="sng" dirty="0" smtClean="0">
                <a:latin typeface="HfW cursive" panose="00000500000000000000" pitchFamily="2" charset="0"/>
              </a:rPr>
              <a:t>March 2022</a:t>
            </a:r>
          </a:p>
          <a:p>
            <a:r>
              <a:rPr lang="en-GB" sz="4000" b="1" u="sng" dirty="0" smtClean="0">
                <a:latin typeface="HfW cursive" panose="00000500000000000000" pitchFamily="2" charset="0"/>
              </a:rPr>
              <a:t>LO: to understand texts</a:t>
            </a:r>
          </a:p>
          <a:p>
            <a:r>
              <a:rPr lang="en-GB" sz="4000" b="1" u="sng" dirty="0" smtClean="0">
                <a:latin typeface="HfW cursive" panose="00000500000000000000" pitchFamily="2" charset="0"/>
              </a:rPr>
              <a:t>C: The Iron Man</a:t>
            </a:r>
          </a:p>
          <a:p>
            <a:endParaRPr lang="en-GB" sz="4000" b="1" u="sng" dirty="0">
              <a:latin typeface="HfW cursive" panose="00000500000000000000" pitchFamily="2" charset="0"/>
            </a:endParaRPr>
          </a:p>
          <a:p>
            <a:endParaRPr lang="en-GB" sz="4000" b="1" u="sng" dirty="0" smtClean="0">
              <a:latin typeface="HfW cursive" panose="00000500000000000000" pitchFamily="2" charset="0"/>
            </a:endParaRPr>
          </a:p>
          <a:p>
            <a:r>
              <a:rPr lang="en-GB" sz="4000" dirty="0" smtClean="0">
                <a:latin typeface="HfW cursive" panose="00000500000000000000" pitchFamily="2" charset="0"/>
              </a:rPr>
              <a:t>Let’s read from ‘I challenge you to a test of strength’ (p.103) up until ‘alright and he set off’.</a:t>
            </a:r>
            <a:endParaRPr lang="en-GB" sz="40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78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000" y="347287"/>
            <a:ext cx="1173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Which of the reading dogs are we going to be using today?</a:t>
            </a:r>
            <a:endParaRPr lang="en-GB" sz="40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0747" y="1808480"/>
            <a:ext cx="3451627" cy="488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412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056" y="221452"/>
            <a:ext cx="11734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Using Inference Iggy, can you answer the following questions?</a:t>
            </a:r>
            <a:endParaRPr lang="en-GB" sz="32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841" y="1674146"/>
            <a:ext cx="117348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AutoNum type="arabicParenR"/>
            </a:pP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Why 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was the space-bat-angel surprised the Iron Man was challenging him to a test of strength</a:t>
            </a: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?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pPr marL="457200" indent="-457200" algn="ctr">
              <a:buAutoNum type="arabicParenR" startAt="2"/>
            </a:pP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Why 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do you think the space-bat-angel shocked that the Iron Man lay down on the metal bed? (2 marks</a:t>
            </a: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)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pPr marL="457200" indent="-457200" algn="ctr">
              <a:buAutoNum type="arabicParenR" startAt="3"/>
            </a:pP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Whilst 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walking on the sand, what colours did the Iron Man turn</a:t>
            </a: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?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pPr marL="457200" indent="-457200" algn="ctr">
              <a:buAutoNum type="arabicParenR" startAt="4"/>
            </a:pPr>
            <a:r>
              <a:rPr lang="en-GB" sz="2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Why 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do you think the space-bat-angel felt cold inside? </a:t>
            </a:r>
            <a:endParaRPr lang="en-GB" sz="2400" dirty="0" smtClean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pPr algn="ctr"/>
            <a:endParaRPr lang="en-GB" sz="2400" dirty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pPr algn="ctr"/>
            <a:r>
              <a:rPr lang="en-GB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HfW cursive" panose="00000500000000000000" pitchFamily="2" charset="0"/>
              </a:rPr>
              <a:t>RP: What do you think will happen next?</a:t>
            </a:r>
          </a:p>
          <a:p>
            <a:pPr algn="ctr"/>
            <a:endParaRPr lang="en-GB" sz="40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947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53E74A-69B5-4BE0-84D1-FF36D5B6ED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64F2C0C-E0DC-411E-9CCD-A428F66D67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BDA585-B617-4811-B6B8-09A74ED0DA4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9</TotalTime>
  <Words>136</Words>
  <Application>Microsoft Office PowerPoint</Application>
  <PresentationFormat>Widescreen</PresentationFormat>
  <Paragraphs>17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Gill Sans MT</vt:lpstr>
      <vt:lpstr>HfW cursive</vt:lpstr>
      <vt:lpstr>Parcel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2</cp:revision>
  <dcterms:created xsi:type="dcterms:W3CDTF">2022-03-06T09:47:35Z</dcterms:created>
  <dcterms:modified xsi:type="dcterms:W3CDTF">2022-03-06T09:56:48Z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