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slideLayouts/slideLayout10.xml" ContentType="application/vnd.openxmlformats-officedocument.presentationml.slideLayout+xml"/>
  <Override PartName="/ppt/theme/theme8.xml" ContentType="application/vnd.openxmlformats-officedocument.theme+xml"/>
  <Override PartName="/ppt/slideLayouts/slideLayout11.xml" ContentType="application/vnd.openxmlformats-officedocument.presentationml.slideLayout+xml"/>
  <Override PartName="/ppt/theme/theme9.xml" ContentType="application/vnd.openxmlformats-officedocument.theme+xml"/>
  <Override PartName="/ppt/theme/theme10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4" r:id="rId4"/>
    <p:sldMasterId id="2147483657" r:id="rId5"/>
    <p:sldMasterId id="2147483659" r:id="rId6"/>
    <p:sldMasterId id="2147483661" r:id="rId7"/>
    <p:sldMasterId id="2147483663" r:id="rId8"/>
    <p:sldMasterId id="2147483665" r:id="rId9"/>
    <p:sldMasterId id="2147483668" r:id="rId10"/>
    <p:sldMasterId id="2147483650" r:id="rId11"/>
    <p:sldMasterId id="2147483652" r:id="rId12"/>
  </p:sldMasterIdLst>
  <p:notesMasterIdLst>
    <p:notesMasterId r:id="rId17"/>
  </p:notesMasterIdLst>
  <p:sldIdLst>
    <p:sldId id="270" r:id="rId13"/>
    <p:sldId id="283" r:id="rId14"/>
    <p:sldId id="292" r:id="rId15"/>
    <p:sldId id="306" r:id="rId1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1B44B"/>
    <a:srgbClr val="3EB6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063" autoAdjust="0"/>
    <p:restoredTop sz="94694"/>
  </p:normalViewPr>
  <p:slideViewPr>
    <p:cSldViewPr snapToGrid="0" snapToObjects="1">
      <p:cViewPr varScale="1">
        <p:scale>
          <a:sx n="69" d="100"/>
          <a:sy n="69" d="100"/>
        </p:scale>
        <p:origin x="1638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1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Master" Target="slideMasters/slideMaster4.xml"/><Relationship Id="rId12" Type="http://schemas.openxmlformats.org/officeDocument/2006/relationships/slideMaster" Target="slideMasters/slideMaster9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4.xml"/><Relationship Id="rId20" Type="http://schemas.openxmlformats.org/officeDocument/2006/relationships/theme" Target="theme/theme1.xml"/><Relationship Id="rId62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3.xml"/><Relationship Id="rId10" Type="http://schemas.openxmlformats.org/officeDocument/2006/relationships/slideMaster" Target="slideMasters/slideMaster7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2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511F40CE-5B78-49A9-8874-91DA25F2DDB3}"/>
    <pc:docChg chg="custSel modSld">
      <pc:chgData name="James Clegg" userId="c6df1435-7a36-4b38-be4d-16e68e91152f" providerId="ADAL" clId="{511F40CE-5B78-49A9-8874-91DA25F2DDB3}" dt="2020-10-20T12:44:45.180" v="158" actId="14100"/>
      <pc:docMkLst>
        <pc:docMk/>
      </pc:docMkLst>
      <pc:sldChg chg="modSp modAnim">
        <pc:chgData name="James Clegg" userId="c6df1435-7a36-4b38-be4d-16e68e91152f" providerId="ADAL" clId="{511F40CE-5B78-49A9-8874-91DA25F2DDB3}" dt="2020-10-20T12:30:42.832" v="50"/>
        <pc:sldMkLst>
          <pc:docMk/>
          <pc:sldMk cId="2542925169" sldId="258"/>
        </pc:sldMkLst>
        <pc:picChg chg="mod">
          <ac:chgData name="James Clegg" userId="c6df1435-7a36-4b38-be4d-16e68e91152f" providerId="ADAL" clId="{511F40CE-5B78-49A9-8874-91DA25F2DDB3}" dt="2020-10-20T12:29:33.726" v="43" actId="552"/>
          <ac:picMkLst>
            <pc:docMk/>
            <pc:sldMk cId="2542925169" sldId="258"/>
            <ac:picMk id="5" creationId="{00000000-0000-0000-0000-000000000000}"/>
          </ac:picMkLst>
        </pc:picChg>
        <pc:picChg chg="mod">
          <ac:chgData name="James Clegg" userId="c6df1435-7a36-4b38-be4d-16e68e91152f" providerId="ADAL" clId="{511F40CE-5B78-49A9-8874-91DA25F2DDB3}" dt="2020-10-20T12:30:10.189" v="47" actId="554"/>
          <ac:picMkLst>
            <pc:docMk/>
            <pc:sldMk cId="2542925169" sldId="258"/>
            <ac:picMk id="20" creationId="{00000000-0000-0000-0000-000000000000}"/>
          </ac:picMkLst>
        </pc:picChg>
        <pc:picChg chg="mod">
          <ac:chgData name="James Clegg" userId="c6df1435-7a36-4b38-be4d-16e68e91152f" providerId="ADAL" clId="{511F40CE-5B78-49A9-8874-91DA25F2DDB3}" dt="2020-10-20T12:29:33.726" v="43" actId="552"/>
          <ac:picMkLst>
            <pc:docMk/>
            <pc:sldMk cId="2542925169" sldId="258"/>
            <ac:picMk id="22" creationId="{00000000-0000-0000-0000-000000000000}"/>
          </ac:picMkLst>
        </pc:picChg>
        <pc:picChg chg="mod">
          <ac:chgData name="James Clegg" userId="c6df1435-7a36-4b38-be4d-16e68e91152f" providerId="ADAL" clId="{511F40CE-5B78-49A9-8874-91DA25F2DDB3}" dt="2020-10-20T12:30:10.189" v="47" actId="554"/>
          <ac:picMkLst>
            <pc:docMk/>
            <pc:sldMk cId="2542925169" sldId="258"/>
            <ac:picMk id="25" creationId="{00000000-0000-0000-0000-000000000000}"/>
          </ac:picMkLst>
        </pc:picChg>
      </pc:sldChg>
      <pc:sldChg chg="modNotesTx">
        <pc:chgData name="James Clegg" userId="c6df1435-7a36-4b38-be4d-16e68e91152f" providerId="ADAL" clId="{511F40CE-5B78-49A9-8874-91DA25F2DDB3}" dt="2020-10-20T12:24:49.708" v="36" actId="6549"/>
        <pc:sldMkLst>
          <pc:docMk/>
          <pc:sldMk cId="1153940510" sldId="260"/>
        </pc:sldMkLst>
      </pc:sldChg>
      <pc:sldChg chg="modTransition">
        <pc:chgData name="James Clegg" userId="c6df1435-7a36-4b38-be4d-16e68e91152f" providerId="ADAL" clId="{511F40CE-5B78-49A9-8874-91DA25F2DDB3}" dt="2020-10-20T12:10:05.171" v="6"/>
        <pc:sldMkLst>
          <pc:docMk/>
          <pc:sldMk cId="2739028637" sldId="270"/>
        </pc:sldMkLst>
      </pc:sldChg>
      <pc:sldChg chg="modTransition">
        <pc:chgData name="James Clegg" userId="c6df1435-7a36-4b38-be4d-16e68e91152f" providerId="ADAL" clId="{511F40CE-5B78-49A9-8874-91DA25F2DDB3}" dt="2020-10-20T12:10:09.436" v="11"/>
        <pc:sldMkLst>
          <pc:docMk/>
          <pc:sldMk cId="2285858519" sldId="271"/>
        </pc:sldMkLst>
      </pc:sldChg>
      <pc:sldChg chg="modTransition">
        <pc:chgData name="James Clegg" userId="c6df1435-7a36-4b38-be4d-16e68e91152f" providerId="ADAL" clId="{511F40CE-5B78-49A9-8874-91DA25F2DDB3}" dt="2020-10-20T12:10:14.028" v="16"/>
        <pc:sldMkLst>
          <pc:docMk/>
          <pc:sldMk cId="3940601462" sldId="273"/>
        </pc:sldMkLst>
      </pc:sldChg>
      <pc:sldChg chg="modSp">
        <pc:chgData name="James Clegg" userId="c6df1435-7a36-4b38-be4d-16e68e91152f" providerId="ADAL" clId="{511F40CE-5B78-49A9-8874-91DA25F2DDB3}" dt="2020-10-20T12:13:58.626" v="31" actId="1076"/>
        <pc:sldMkLst>
          <pc:docMk/>
          <pc:sldMk cId="279181867" sldId="277"/>
        </pc:sldMkLst>
        <pc:cxnChg chg="mod">
          <ac:chgData name="James Clegg" userId="c6df1435-7a36-4b38-be4d-16e68e91152f" providerId="ADAL" clId="{511F40CE-5B78-49A9-8874-91DA25F2DDB3}" dt="2020-10-20T12:13:51.994" v="29" actId="1076"/>
          <ac:cxnSpMkLst>
            <pc:docMk/>
            <pc:sldMk cId="279181867" sldId="277"/>
            <ac:cxnSpMk id="7" creationId="{00000000-0000-0000-0000-000000000000}"/>
          </ac:cxnSpMkLst>
        </pc:cxnChg>
        <pc:cxnChg chg="mod">
          <ac:chgData name="James Clegg" userId="c6df1435-7a36-4b38-be4d-16e68e91152f" providerId="ADAL" clId="{511F40CE-5B78-49A9-8874-91DA25F2DDB3}" dt="2020-10-20T12:13:56.210" v="30" actId="1076"/>
          <ac:cxnSpMkLst>
            <pc:docMk/>
            <pc:sldMk cId="279181867" sldId="277"/>
            <ac:cxnSpMk id="8" creationId="{00000000-0000-0000-0000-000000000000}"/>
          </ac:cxnSpMkLst>
        </pc:cxnChg>
        <pc:cxnChg chg="mod">
          <ac:chgData name="James Clegg" userId="c6df1435-7a36-4b38-be4d-16e68e91152f" providerId="ADAL" clId="{511F40CE-5B78-49A9-8874-91DA25F2DDB3}" dt="2020-10-20T12:13:27.776" v="24" actId="1038"/>
          <ac:cxnSpMkLst>
            <pc:docMk/>
            <pc:sldMk cId="279181867" sldId="277"/>
            <ac:cxnSpMk id="11" creationId="{00000000-0000-0000-0000-000000000000}"/>
          </ac:cxnSpMkLst>
        </pc:cxnChg>
        <pc:cxnChg chg="mod">
          <ac:chgData name="James Clegg" userId="c6df1435-7a36-4b38-be4d-16e68e91152f" providerId="ADAL" clId="{511F40CE-5B78-49A9-8874-91DA25F2DDB3}" dt="2020-10-20T12:13:58.626" v="31" actId="1076"/>
          <ac:cxnSpMkLst>
            <pc:docMk/>
            <pc:sldMk cId="279181867" sldId="277"/>
            <ac:cxnSpMk id="13" creationId="{00000000-0000-0000-0000-000000000000}"/>
          </ac:cxnSpMkLst>
        </pc:cxnChg>
        <pc:cxnChg chg="mod">
          <ac:chgData name="James Clegg" userId="c6df1435-7a36-4b38-be4d-16e68e91152f" providerId="ADAL" clId="{511F40CE-5B78-49A9-8874-91DA25F2DDB3}" dt="2020-10-20T12:13:43.686" v="28" actId="1037"/>
          <ac:cxnSpMkLst>
            <pc:docMk/>
            <pc:sldMk cId="279181867" sldId="277"/>
            <ac:cxnSpMk id="14" creationId="{00000000-0000-0000-0000-000000000000}"/>
          </ac:cxnSpMkLst>
        </pc:cxnChg>
        <pc:cxnChg chg="mod">
          <ac:chgData name="James Clegg" userId="c6df1435-7a36-4b38-be4d-16e68e91152f" providerId="ADAL" clId="{511F40CE-5B78-49A9-8874-91DA25F2DDB3}" dt="2020-10-20T12:13:41.809" v="27" actId="14100"/>
          <ac:cxnSpMkLst>
            <pc:docMk/>
            <pc:sldMk cId="279181867" sldId="277"/>
            <ac:cxnSpMk id="29" creationId="{00000000-0000-0000-0000-000000000000}"/>
          </ac:cxnSpMkLst>
        </pc:cxnChg>
        <pc:cxnChg chg="mod">
          <ac:chgData name="James Clegg" userId="c6df1435-7a36-4b38-be4d-16e68e91152f" providerId="ADAL" clId="{511F40CE-5B78-49A9-8874-91DA25F2DDB3}" dt="2020-10-20T12:13:34.908" v="26" actId="14100"/>
          <ac:cxnSpMkLst>
            <pc:docMk/>
            <pc:sldMk cId="279181867" sldId="277"/>
            <ac:cxnSpMk id="30" creationId="{00000000-0000-0000-0000-000000000000}"/>
          </ac:cxnSpMkLst>
        </pc:cxnChg>
      </pc:sldChg>
      <pc:sldChg chg="addSp delSp modSp modAnim">
        <pc:chgData name="James Clegg" userId="c6df1435-7a36-4b38-be4d-16e68e91152f" providerId="ADAL" clId="{511F40CE-5B78-49A9-8874-91DA25F2DDB3}" dt="2020-10-20T12:44:45.180" v="158" actId="14100"/>
        <pc:sldMkLst>
          <pc:docMk/>
          <pc:sldMk cId="4240173163" sldId="278"/>
        </pc:sldMkLst>
        <pc:spChg chg="mod">
          <ac:chgData name="James Clegg" userId="c6df1435-7a36-4b38-be4d-16e68e91152f" providerId="ADAL" clId="{511F40CE-5B78-49A9-8874-91DA25F2DDB3}" dt="2020-10-20T12:44:45.180" v="158" actId="14100"/>
          <ac:spMkLst>
            <pc:docMk/>
            <pc:sldMk cId="4240173163" sldId="278"/>
            <ac:spMk id="11" creationId="{00000000-0000-0000-0000-000000000000}"/>
          </ac:spMkLst>
        </pc:spChg>
        <pc:spChg chg="mod">
          <ac:chgData name="James Clegg" userId="c6df1435-7a36-4b38-be4d-16e68e91152f" providerId="ADAL" clId="{511F40CE-5B78-49A9-8874-91DA25F2DDB3}" dt="2020-10-20T12:23:36.053" v="33" actId="1076"/>
          <ac:spMkLst>
            <pc:docMk/>
            <pc:sldMk cId="4240173163" sldId="278"/>
            <ac:spMk id="20" creationId="{00000000-0000-0000-0000-000000000000}"/>
          </ac:spMkLst>
        </pc:spChg>
        <pc:spChg chg="mod">
          <ac:chgData name="James Clegg" userId="c6df1435-7a36-4b38-be4d-16e68e91152f" providerId="ADAL" clId="{511F40CE-5B78-49A9-8874-91DA25F2DDB3}" dt="2020-10-20T12:39:13.868" v="136" actId="1076"/>
          <ac:spMkLst>
            <pc:docMk/>
            <pc:sldMk cId="4240173163" sldId="278"/>
            <ac:spMk id="29" creationId="{00000000-0000-0000-0000-000000000000}"/>
          </ac:spMkLst>
        </pc:spChg>
        <pc:spChg chg="mod">
          <ac:chgData name="James Clegg" userId="c6df1435-7a36-4b38-be4d-16e68e91152f" providerId="ADAL" clId="{511F40CE-5B78-49A9-8874-91DA25F2DDB3}" dt="2020-10-20T12:39:13.868" v="136" actId="1076"/>
          <ac:spMkLst>
            <pc:docMk/>
            <pc:sldMk cId="4240173163" sldId="278"/>
            <ac:spMk id="30" creationId="{00000000-0000-0000-0000-000000000000}"/>
          </ac:spMkLst>
        </pc:spChg>
        <pc:picChg chg="add del mod">
          <ac:chgData name="James Clegg" userId="c6df1435-7a36-4b38-be4d-16e68e91152f" providerId="ADAL" clId="{511F40CE-5B78-49A9-8874-91DA25F2DDB3}" dt="2020-10-20T12:31:17.896" v="52" actId="478"/>
          <ac:picMkLst>
            <pc:docMk/>
            <pc:sldMk cId="4240173163" sldId="278"/>
            <ac:picMk id="3" creationId="{4199486B-D3B4-4248-872E-A8482EBB8CFF}"/>
          </ac:picMkLst>
        </pc:picChg>
        <pc:picChg chg="add del mod">
          <ac:chgData name="James Clegg" userId="c6df1435-7a36-4b38-be4d-16e68e91152f" providerId="ADAL" clId="{511F40CE-5B78-49A9-8874-91DA25F2DDB3}" dt="2020-10-20T12:31:40.033" v="55" actId="478"/>
          <ac:picMkLst>
            <pc:docMk/>
            <pc:sldMk cId="4240173163" sldId="278"/>
            <ac:picMk id="5" creationId="{1DF2F0D4-097C-4C11-804E-5E57D5E2C5C0}"/>
          </ac:picMkLst>
        </pc:picChg>
        <pc:picChg chg="add mod modCrop">
          <ac:chgData name="James Clegg" userId="c6df1435-7a36-4b38-be4d-16e68e91152f" providerId="ADAL" clId="{511F40CE-5B78-49A9-8874-91DA25F2DDB3}" dt="2020-10-20T12:34:03.697" v="95" actId="1076"/>
          <ac:picMkLst>
            <pc:docMk/>
            <pc:sldMk cId="4240173163" sldId="278"/>
            <ac:picMk id="7" creationId="{39718FC0-D283-4B9F-A425-49DC9F3D7084}"/>
          </ac:picMkLst>
        </pc:picChg>
        <pc:picChg chg="mod">
          <ac:chgData name="James Clegg" userId="c6df1435-7a36-4b38-be4d-16e68e91152f" providerId="ADAL" clId="{511F40CE-5B78-49A9-8874-91DA25F2DDB3}" dt="2020-10-20T12:39:20.684" v="137" actId="1076"/>
          <ac:picMkLst>
            <pc:docMk/>
            <pc:sldMk cId="4240173163" sldId="278"/>
            <ac:picMk id="16" creationId="{00000000-0000-0000-0000-000000000000}"/>
          </ac:picMkLst>
        </pc:picChg>
        <pc:cxnChg chg="mod">
          <ac:chgData name="James Clegg" userId="c6df1435-7a36-4b38-be4d-16e68e91152f" providerId="ADAL" clId="{511F40CE-5B78-49A9-8874-91DA25F2DDB3}" dt="2020-10-20T12:33:21.402" v="60" actId="208"/>
          <ac:cxnSpMkLst>
            <pc:docMk/>
            <pc:sldMk cId="4240173163" sldId="278"/>
            <ac:cxnSpMk id="19" creationId="{00000000-0000-0000-0000-000000000000}"/>
          </ac:cxnSpMkLst>
        </pc:cxnChg>
        <pc:cxnChg chg="mod">
          <ac:chgData name="James Clegg" userId="c6df1435-7a36-4b38-be4d-16e68e91152f" providerId="ADAL" clId="{511F40CE-5B78-49A9-8874-91DA25F2DDB3}" dt="2020-10-20T12:33:21.402" v="60" actId="208"/>
          <ac:cxnSpMkLst>
            <pc:docMk/>
            <pc:sldMk cId="4240173163" sldId="278"/>
            <ac:cxnSpMk id="22" creationId="{00000000-0000-0000-0000-000000000000}"/>
          </ac:cxnSpMkLst>
        </pc:cxnChg>
        <pc:cxnChg chg="mod">
          <ac:chgData name="James Clegg" userId="c6df1435-7a36-4b38-be4d-16e68e91152f" providerId="ADAL" clId="{511F40CE-5B78-49A9-8874-91DA25F2DDB3}" dt="2020-10-20T12:33:21.402" v="60" actId="208"/>
          <ac:cxnSpMkLst>
            <pc:docMk/>
            <pc:sldMk cId="4240173163" sldId="278"/>
            <ac:cxnSpMk id="25" creationId="{00000000-0000-0000-0000-000000000000}"/>
          </ac:cxnSpMkLst>
        </pc:cxnChg>
        <pc:cxnChg chg="mod">
          <ac:chgData name="James Clegg" userId="c6df1435-7a36-4b38-be4d-16e68e91152f" providerId="ADAL" clId="{511F40CE-5B78-49A9-8874-91DA25F2DDB3}" dt="2020-10-20T12:33:21.402" v="60" actId="208"/>
          <ac:cxnSpMkLst>
            <pc:docMk/>
            <pc:sldMk cId="4240173163" sldId="278"/>
            <ac:cxnSpMk id="26" creationId="{00000000-0000-0000-0000-000000000000}"/>
          </ac:cxnSpMkLst>
        </pc:cxnChg>
      </pc:sldChg>
      <pc:sldChg chg="modSp modNotesTx">
        <pc:chgData name="James Clegg" userId="c6df1435-7a36-4b38-be4d-16e68e91152f" providerId="ADAL" clId="{511F40CE-5B78-49A9-8874-91DA25F2DDB3}" dt="2020-10-20T12:24:46.215" v="35" actId="6549"/>
        <pc:sldMkLst>
          <pc:docMk/>
          <pc:sldMk cId="3244880387" sldId="280"/>
        </pc:sldMkLst>
        <pc:spChg chg="mod">
          <ac:chgData name="James Clegg" userId="c6df1435-7a36-4b38-be4d-16e68e91152f" providerId="ADAL" clId="{511F40CE-5B78-49A9-8874-91DA25F2DDB3}" dt="2020-10-20T12:24:37.251" v="34" actId="6549"/>
          <ac:spMkLst>
            <pc:docMk/>
            <pc:sldMk cId="3244880387" sldId="280"/>
            <ac:spMk id="4" creationId="{65CD8BF9-45A0-497B-8E8A-9C03C951A642}"/>
          </ac:spMkLst>
        </pc:spChg>
      </pc:sldChg>
    </pc:docChg>
  </pc:docChgLst>
  <pc:docChgLst>
    <pc:chgData name="James Clegg" userId="c6df1435-7a36-4b38-be4d-16e68e91152f" providerId="ADAL" clId="{F7A2C529-1836-46DC-9052-D22C57EC02E5}"/>
    <pc:docChg chg="custSel modSld">
      <pc:chgData name="James Clegg" userId="c6df1435-7a36-4b38-be4d-16e68e91152f" providerId="ADAL" clId="{F7A2C529-1836-46DC-9052-D22C57EC02E5}" dt="2020-10-20T13:20:09.454" v="12"/>
      <pc:docMkLst>
        <pc:docMk/>
      </pc:docMkLst>
      <pc:sldChg chg="delSp modTransition delAnim">
        <pc:chgData name="James Clegg" userId="c6df1435-7a36-4b38-be4d-16e68e91152f" providerId="ADAL" clId="{F7A2C529-1836-46DC-9052-D22C57EC02E5}" dt="2020-10-20T13:20:09.454" v="12"/>
        <pc:sldMkLst>
          <pc:docMk/>
          <pc:sldMk cId="2542925169" sldId="258"/>
        </pc:sldMkLst>
        <pc:picChg chg="del">
          <ac:chgData name="James Clegg" userId="c6df1435-7a36-4b38-be4d-16e68e91152f" providerId="ADAL" clId="{F7A2C529-1836-46DC-9052-D22C57EC02E5}" dt="2020-10-20T13:19:45.305" v="6" actId="478"/>
          <ac:picMkLst>
            <pc:docMk/>
            <pc:sldMk cId="2542925169" sldId="258"/>
            <ac:picMk id="18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F7A2C529-1836-46DC-9052-D22C57EC02E5}" dt="2020-10-20T13:20:09.454" v="12"/>
        <pc:sldMkLst>
          <pc:docMk/>
          <pc:sldMk cId="1153940510" sldId="260"/>
        </pc:sldMkLst>
        <pc:picChg chg="del">
          <ac:chgData name="James Clegg" userId="c6df1435-7a36-4b38-be4d-16e68e91152f" providerId="ADAL" clId="{F7A2C529-1836-46DC-9052-D22C57EC02E5}" dt="2020-10-20T13:19:48.660" v="7" actId="478"/>
          <ac:picMkLst>
            <pc:docMk/>
            <pc:sldMk cId="1153940510" sldId="260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F7A2C529-1836-46DC-9052-D22C57EC02E5}" dt="2020-10-20T13:20:09.454" v="12"/>
        <pc:sldMkLst>
          <pc:docMk/>
          <pc:sldMk cId="811179359" sldId="263"/>
        </pc:sldMkLst>
        <pc:picChg chg="del">
          <ac:chgData name="James Clegg" userId="c6df1435-7a36-4b38-be4d-16e68e91152f" providerId="ADAL" clId="{F7A2C529-1836-46DC-9052-D22C57EC02E5}" dt="2020-10-20T13:19:37.004" v="3" actId="478"/>
          <ac:picMkLst>
            <pc:docMk/>
            <pc:sldMk cId="811179359" sldId="263"/>
            <ac:picMk id="18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F7A2C529-1836-46DC-9052-D22C57EC02E5}" dt="2020-10-20T13:20:09.454" v="12"/>
        <pc:sldMkLst>
          <pc:docMk/>
          <pc:sldMk cId="1321698611" sldId="266"/>
        </pc:sldMkLst>
        <pc:picChg chg="del">
          <ac:chgData name="James Clegg" userId="c6df1435-7a36-4b38-be4d-16e68e91152f" providerId="ADAL" clId="{F7A2C529-1836-46DC-9052-D22C57EC02E5}" dt="2020-10-20T13:19:50.847" v="8" actId="478"/>
          <ac:picMkLst>
            <pc:docMk/>
            <pc:sldMk cId="1321698611" sldId="266"/>
            <ac:picMk id="3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F7A2C529-1836-46DC-9052-D22C57EC02E5}" dt="2020-10-20T13:20:09.454" v="12"/>
        <pc:sldMkLst>
          <pc:docMk/>
          <pc:sldMk cId="2775946842" sldId="268"/>
        </pc:sldMkLst>
        <pc:picChg chg="del">
          <ac:chgData name="James Clegg" userId="c6df1435-7a36-4b38-be4d-16e68e91152f" providerId="ADAL" clId="{F7A2C529-1836-46DC-9052-D22C57EC02E5}" dt="2020-10-20T13:19:39.344" v="4" actId="478"/>
          <ac:picMkLst>
            <pc:docMk/>
            <pc:sldMk cId="2775946842" sldId="268"/>
            <ac:picMk id="9" creationId="{00000000-0000-0000-0000-000000000000}"/>
          </ac:picMkLst>
        </pc:picChg>
      </pc:sldChg>
      <pc:sldChg chg="modTransition">
        <pc:chgData name="James Clegg" userId="c6df1435-7a36-4b38-be4d-16e68e91152f" providerId="ADAL" clId="{F7A2C529-1836-46DC-9052-D22C57EC02E5}" dt="2020-10-20T13:20:09.454" v="12"/>
        <pc:sldMkLst>
          <pc:docMk/>
          <pc:sldMk cId="2739028637" sldId="270"/>
        </pc:sldMkLst>
      </pc:sldChg>
      <pc:sldChg chg="modTransition">
        <pc:chgData name="James Clegg" userId="c6df1435-7a36-4b38-be4d-16e68e91152f" providerId="ADAL" clId="{F7A2C529-1836-46DC-9052-D22C57EC02E5}" dt="2020-10-20T13:20:09.454" v="12"/>
        <pc:sldMkLst>
          <pc:docMk/>
          <pc:sldMk cId="2285858519" sldId="271"/>
        </pc:sldMkLst>
      </pc:sldChg>
      <pc:sldChg chg="delSp modTransition delAnim">
        <pc:chgData name="James Clegg" userId="c6df1435-7a36-4b38-be4d-16e68e91152f" providerId="ADAL" clId="{F7A2C529-1836-46DC-9052-D22C57EC02E5}" dt="2020-10-20T13:20:09.454" v="12"/>
        <pc:sldMkLst>
          <pc:docMk/>
          <pc:sldMk cId="2868070756" sldId="272"/>
        </pc:sldMkLst>
        <pc:picChg chg="del">
          <ac:chgData name="James Clegg" userId="c6df1435-7a36-4b38-be4d-16e68e91152f" providerId="ADAL" clId="{F7A2C529-1836-46DC-9052-D22C57EC02E5}" dt="2020-10-20T13:19:29.088" v="0" actId="478"/>
          <ac:picMkLst>
            <pc:docMk/>
            <pc:sldMk cId="2868070756" sldId="272"/>
            <ac:picMk id="6" creationId="{00000000-0000-0000-0000-000000000000}"/>
          </ac:picMkLst>
        </pc:picChg>
      </pc:sldChg>
      <pc:sldChg chg="modTransition">
        <pc:chgData name="James Clegg" userId="c6df1435-7a36-4b38-be4d-16e68e91152f" providerId="ADAL" clId="{F7A2C529-1836-46DC-9052-D22C57EC02E5}" dt="2020-10-20T13:20:09.454" v="12"/>
        <pc:sldMkLst>
          <pc:docMk/>
          <pc:sldMk cId="3940601462" sldId="273"/>
        </pc:sldMkLst>
      </pc:sldChg>
      <pc:sldChg chg="delSp modTransition delAnim">
        <pc:chgData name="James Clegg" userId="c6df1435-7a36-4b38-be4d-16e68e91152f" providerId="ADAL" clId="{F7A2C529-1836-46DC-9052-D22C57EC02E5}" dt="2020-10-20T13:20:09.454" v="12"/>
        <pc:sldMkLst>
          <pc:docMk/>
          <pc:sldMk cId="198681037" sldId="276"/>
        </pc:sldMkLst>
        <pc:picChg chg="del">
          <ac:chgData name="James Clegg" userId="c6df1435-7a36-4b38-be4d-16e68e91152f" providerId="ADAL" clId="{F7A2C529-1836-46DC-9052-D22C57EC02E5}" dt="2020-10-20T13:19:42.122" v="5" actId="478"/>
          <ac:picMkLst>
            <pc:docMk/>
            <pc:sldMk cId="198681037" sldId="276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F7A2C529-1836-46DC-9052-D22C57EC02E5}" dt="2020-10-20T13:20:09.454" v="12"/>
        <pc:sldMkLst>
          <pc:docMk/>
          <pc:sldMk cId="279181867" sldId="277"/>
        </pc:sldMkLst>
        <pc:picChg chg="del">
          <ac:chgData name="James Clegg" userId="c6df1435-7a36-4b38-be4d-16e68e91152f" providerId="ADAL" clId="{F7A2C529-1836-46DC-9052-D22C57EC02E5}" dt="2020-10-20T13:19:34.090" v="2" actId="478"/>
          <ac:picMkLst>
            <pc:docMk/>
            <pc:sldMk cId="279181867" sldId="277"/>
            <ac:picMk id="37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F7A2C529-1836-46DC-9052-D22C57EC02E5}" dt="2020-10-20T13:20:09.454" v="12"/>
        <pc:sldMkLst>
          <pc:docMk/>
          <pc:sldMk cId="4240173163" sldId="278"/>
        </pc:sldMkLst>
        <pc:picChg chg="del">
          <ac:chgData name="James Clegg" userId="c6df1435-7a36-4b38-be4d-16e68e91152f" providerId="ADAL" clId="{F7A2C529-1836-46DC-9052-D22C57EC02E5}" dt="2020-10-20T13:19:54.110" v="9" actId="478"/>
          <ac:picMkLst>
            <pc:docMk/>
            <pc:sldMk cId="4240173163" sldId="278"/>
            <ac:picMk id="3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F7A2C529-1836-46DC-9052-D22C57EC02E5}" dt="2020-10-20T13:20:09.454" v="12"/>
        <pc:sldMkLst>
          <pc:docMk/>
          <pc:sldMk cId="2129499729" sldId="279"/>
        </pc:sldMkLst>
        <pc:picChg chg="del">
          <ac:chgData name="James Clegg" userId="c6df1435-7a36-4b38-be4d-16e68e91152f" providerId="ADAL" clId="{F7A2C529-1836-46DC-9052-D22C57EC02E5}" dt="2020-10-20T13:19:57.639" v="10" actId="478"/>
          <ac:picMkLst>
            <pc:docMk/>
            <pc:sldMk cId="2129499729" sldId="279"/>
            <ac:picMk id="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F7A2C529-1836-46DC-9052-D22C57EC02E5}" dt="2020-10-20T13:20:09.454" v="12"/>
        <pc:sldMkLst>
          <pc:docMk/>
          <pc:sldMk cId="3244880387" sldId="280"/>
        </pc:sldMkLst>
        <pc:picChg chg="del">
          <ac:chgData name="James Clegg" userId="c6df1435-7a36-4b38-be4d-16e68e91152f" providerId="ADAL" clId="{F7A2C529-1836-46DC-9052-D22C57EC02E5}" dt="2020-10-20T13:20:00.741" v="11" actId="478"/>
          <ac:picMkLst>
            <pc:docMk/>
            <pc:sldMk cId="3244880387" sldId="280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F7A2C529-1836-46DC-9052-D22C57EC02E5}" dt="2020-10-20T13:20:09.454" v="12"/>
        <pc:sldMkLst>
          <pc:docMk/>
          <pc:sldMk cId="2366887851" sldId="281"/>
        </pc:sldMkLst>
        <pc:picChg chg="del">
          <ac:chgData name="James Clegg" userId="c6df1435-7a36-4b38-be4d-16e68e91152f" providerId="ADAL" clId="{F7A2C529-1836-46DC-9052-D22C57EC02E5}" dt="2020-10-20T13:19:31.353" v="1" actId="478"/>
          <ac:picMkLst>
            <pc:docMk/>
            <pc:sldMk cId="2366887851" sldId="281"/>
            <ac:picMk id="14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0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C06AA71-502A-4458-93BE-06EF0981A4BA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093DBDD-48FF-4B3A-870C-CA63D520D9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76944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093DBDD-48FF-4B3A-870C-CA63D520D937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11048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Calibri" panose="020F0502020204030204" pitchFamily="34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191052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04/01/2021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740902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361613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746778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74546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556058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177252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186828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932999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655709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806871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10.xml"/></Relationships>
</file>

<file path=ppt/slideMasters/_rels/slideMaster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theme" Target="../theme/theme9.xml"/><Relationship Id="rId1" Type="http://schemas.openxmlformats.org/officeDocument/2006/relationships/slideLayout" Target="../slideLayouts/slideLayout1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41464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56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38629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3321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57977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59312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67932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207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Y3_SP_B5_PP12.jpg">
            <a:extLst>
              <a:ext uri="{FF2B5EF4-FFF2-40B4-BE49-F238E27FC236}">
                <a16:creationId xmlns:a16="http://schemas.microsoft.com/office/drawing/2014/main" id="{02C4704A-7459-1947-800F-A84DF74E385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pic>
        <p:nvPicPr>
          <p:cNvPr id="7" name="Picture 6" descr="Y3_SP_B5_PP12.jpg">
            <a:extLst>
              <a:ext uri="{FF2B5EF4-FFF2-40B4-BE49-F238E27FC236}">
                <a16:creationId xmlns:a16="http://schemas.microsoft.com/office/drawing/2014/main" id="{2994B4EE-78B1-6B46-A7FD-54459844402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5867"/>
          <a:stretch/>
        </p:blipFill>
        <p:spPr>
          <a:xfrm>
            <a:off x="0" y="4651513"/>
            <a:ext cx="9144000" cy="2206487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8837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Y3_SP_B5_PP12.jpg">
            <a:extLst>
              <a:ext uri="{FF2B5EF4-FFF2-40B4-BE49-F238E27FC236}">
                <a16:creationId xmlns:a16="http://schemas.microsoft.com/office/drawing/2014/main" id="{02C4704A-7459-1947-800F-A84DF74E385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pic>
        <p:nvPicPr>
          <p:cNvPr id="7" name="Picture 6" descr="Y3_SP_B5_PP12.jpg">
            <a:extLst>
              <a:ext uri="{FF2B5EF4-FFF2-40B4-BE49-F238E27FC236}">
                <a16:creationId xmlns:a16="http://schemas.microsoft.com/office/drawing/2014/main" id="{2994B4EE-78B1-6B46-A7FD-54459844402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5867"/>
          <a:stretch/>
        </p:blipFill>
        <p:spPr>
          <a:xfrm>
            <a:off x="0" y="4651513"/>
            <a:ext cx="9144000" cy="2206487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 userDrawn="1"/>
        </p:nvSpPr>
        <p:spPr>
          <a:xfrm rot="16200000">
            <a:off x="4067703" y="-3185203"/>
            <a:ext cx="45719" cy="818112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4728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vimeo.com/470181789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vimeo.com/470606504" TargetMode="Externa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vimeo.com/470182402" TargetMode="Externa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s://vimeo.com/470607065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42109" y="762000"/>
            <a:ext cx="679423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u="sng" dirty="0" smtClean="0"/>
              <a:t>Tuesday: To measure perimeter.</a:t>
            </a:r>
          </a:p>
          <a:p>
            <a:r>
              <a:rPr lang="en-GB" sz="4000" u="sng" dirty="0" smtClean="0"/>
              <a:t>C:  Measures.</a:t>
            </a:r>
            <a:endParaRPr lang="en-GB" sz="4000" u="sng" dirty="0"/>
          </a:p>
        </p:txBody>
      </p:sp>
      <p:sp>
        <p:nvSpPr>
          <p:cNvPr id="4" name="TextBox 3"/>
          <p:cNvSpPr txBox="1"/>
          <p:nvPr/>
        </p:nvSpPr>
        <p:spPr>
          <a:xfrm>
            <a:off x="457200" y="3459480"/>
            <a:ext cx="8439746" cy="184665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/>
              <a:t>Watch this video, then complete the worksheet on our class pages</a:t>
            </a:r>
          </a:p>
          <a:p>
            <a:r>
              <a:rPr lang="en-GB" sz="2400" dirty="0"/>
              <a:t>f</a:t>
            </a:r>
            <a:r>
              <a:rPr lang="en-GB" sz="2400" dirty="0" smtClean="0"/>
              <a:t>or Tuesday.</a:t>
            </a:r>
          </a:p>
          <a:p>
            <a:endParaRPr lang="en-GB" sz="2400" dirty="0"/>
          </a:p>
          <a:p>
            <a:r>
              <a:rPr lang="en-GB" sz="2400" dirty="0">
                <a:hlinkClick r:id="rId3"/>
              </a:rPr>
              <a:t>https://</a:t>
            </a:r>
            <a:r>
              <a:rPr lang="en-GB" sz="2400" dirty="0" smtClean="0">
                <a:hlinkClick r:id="rId3"/>
              </a:rPr>
              <a:t>vimeo.com/470181789</a:t>
            </a:r>
            <a:endParaRPr lang="en-GB" sz="2400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390286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24000" y="955964"/>
            <a:ext cx="5644430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u="sng" dirty="0" smtClean="0"/>
              <a:t>Wednesday</a:t>
            </a:r>
          </a:p>
          <a:p>
            <a:r>
              <a:rPr lang="en-GB" sz="3600" u="sng" dirty="0" smtClean="0"/>
              <a:t>LO: Perimeter of a rectangle. </a:t>
            </a:r>
          </a:p>
          <a:p>
            <a:r>
              <a:rPr lang="en-GB" sz="3600" u="sng" dirty="0" smtClean="0"/>
              <a:t>C: Measures.</a:t>
            </a:r>
            <a:endParaRPr lang="en-GB" sz="3600" u="sng" dirty="0"/>
          </a:p>
        </p:txBody>
      </p:sp>
      <p:sp>
        <p:nvSpPr>
          <p:cNvPr id="4" name="TextBox 3"/>
          <p:cNvSpPr txBox="1"/>
          <p:nvPr/>
        </p:nvSpPr>
        <p:spPr>
          <a:xfrm>
            <a:off x="594360" y="3916680"/>
            <a:ext cx="8439746" cy="29546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/>
              <a:t>Watch this video, then complete the worksheet on our class pages</a:t>
            </a:r>
          </a:p>
          <a:p>
            <a:r>
              <a:rPr lang="en-GB" sz="2400" dirty="0"/>
              <a:t>f</a:t>
            </a:r>
            <a:r>
              <a:rPr lang="en-GB" sz="2400" dirty="0" smtClean="0"/>
              <a:t>or Wednesday.</a:t>
            </a:r>
          </a:p>
          <a:p>
            <a:endParaRPr lang="en-GB" sz="2400" dirty="0"/>
          </a:p>
          <a:p>
            <a:r>
              <a:rPr lang="en-GB" sz="2400" dirty="0">
                <a:hlinkClick r:id="rId2"/>
              </a:rPr>
              <a:t>https://</a:t>
            </a:r>
            <a:r>
              <a:rPr lang="en-GB" sz="2400" dirty="0" smtClean="0">
                <a:hlinkClick r:id="rId2"/>
              </a:rPr>
              <a:t>vimeo.com/470606504</a:t>
            </a:r>
            <a:endParaRPr lang="en-GB" sz="2400" dirty="0" smtClean="0"/>
          </a:p>
          <a:p>
            <a:endParaRPr lang="en-GB" sz="2400" dirty="0"/>
          </a:p>
          <a:p>
            <a:endParaRPr lang="en-GB" sz="2400" dirty="0" smtClean="0"/>
          </a:p>
          <a:p>
            <a:endParaRPr lang="en-GB" sz="2400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992833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54727" y="1122218"/>
            <a:ext cx="6473311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u="sng" dirty="0" smtClean="0"/>
              <a:t>Thursday: Perimeter on a grid.</a:t>
            </a:r>
          </a:p>
          <a:p>
            <a:r>
              <a:rPr lang="en-GB" sz="4000" u="sng" dirty="0" smtClean="0"/>
              <a:t>C: Measures.</a:t>
            </a:r>
            <a:endParaRPr lang="en-GB" sz="4000" u="sng" dirty="0"/>
          </a:p>
        </p:txBody>
      </p:sp>
      <p:sp>
        <p:nvSpPr>
          <p:cNvPr id="5" name="TextBox 4"/>
          <p:cNvSpPr txBox="1"/>
          <p:nvPr/>
        </p:nvSpPr>
        <p:spPr>
          <a:xfrm>
            <a:off x="594360" y="3916680"/>
            <a:ext cx="8439746" cy="29546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/>
              <a:t>Watch this video, then complete the worksheet on our class pages</a:t>
            </a:r>
          </a:p>
          <a:p>
            <a:r>
              <a:rPr lang="en-GB" sz="2400" dirty="0"/>
              <a:t>f</a:t>
            </a:r>
            <a:r>
              <a:rPr lang="en-GB" sz="2400" dirty="0" smtClean="0"/>
              <a:t>or Thursday.</a:t>
            </a:r>
          </a:p>
          <a:p>
            <a:endParaRPr lang="en-GB" sz="2400" dirty="0"/>
          </a:p>
          <a:p>
            <a:r>
              <a:rPr lang="en-GB" sz="2400" dirty="0">
                <a:hlinkClick r:id="rId2"/>
              </a:rPr>
              <a:t>https://</a:t>
            </a:r>
            <a:r>
              <a:rPr lang="en-GB" sz="2400" dirty="0" smtClean="0">
                <a:hlinkClick r:id="rId2"/>
              </a:rPr>
              <a:t>vimeo.com/470182402</a:t>
            </a:r>
            <a:endParaRPr lang="en-GB" sz="2400" dirty="0" smtClean="0"/>
          </a:p>
          <a:p>
            <a:endParaRPr lang="en-GB" sz="2400" dirty="0"/>
          </a:p>
          <a:p>
            <a:endParaRPr lang="en-GB" sz="2400" dirty="0" smtClean="0"/>
          </a:p>
          <a:p>
            <a:endParaRPr lang="en-GB" sz="2400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195528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11382" y="762000"/>
            <a:ext cx="6727547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u="sng" dirty="0" smtClean="0"/>
              <a:t>Friday: Perimeter of rectilinear shapes. </a:t>
            </a:r>
          </a:p>
          <a:p>
            <a:r>
              <a:rPr lang="en-GB" sz="3200" u="sng" dirty="0" smtClean="0"/>
              <a:t>C: Measure. </a:t>
            </a:r>
            <a:endParaRPr lang="en-GB" sz="3200" u="sng" dirty="0"/>
          </a:p>
        </p:txBody>
      </p:sp>
      <p:sp>
        <p:nvSpPr>
          <p:cNvPr id="4" name="TextBox 3"/>
          <p:cNvSpPr txBox="1"/>
          <p:nvPr/>
        </p:nvSpPr>
        <p:spPr>
          <a:xfrm>
            <a:off x="594360" y="3916680"/>
            <a:ext cx="8439746" cy="29546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/>
              <a:t>Watch this video, then complete the worksheet on our class pages</a:t>
            </a:r>
          </a:p>
          <a:p>
            <a:r>
              <a:rPr lang="en-GB" sz="2400" dirty="0"/>
              <a:t>f</a:t>
            </a:r>
            <a:r>
              <a:rPr lang="en-GB" sz="2400" dirty="0" smtClean="0"/>
              <a:t>or Friday.</a:t>
            </a:r>
          </a:p>
          <a:p>
            <a:endParaRPr lang="en-GB" sz="2400" dirty="0"/>
          </a:p>
          <a:p>
            <a:r>
              <a:rPr lang="en-GB" sz="2400" dirty="0">
                <a:hlinkClick r:id="rId2"/>
              </a:rPr>
              <a:t>https://</a:t>
            </a:r>
            <a:r>
              <a:rPr lang="en-GB" sz="2400" dirty="0" smtClean="0">
                <a:hlinkClick r:id="rId2"/>
              </a:rPr>
              <a:t>vimeo.com/470607065</a:t>
            </a:r>
            <a:endParaRPr lang="en-GB" sz="2400" dirty="0" smtClean="0"/>
          </a:p>
          <a:p>
            <a:endParaRPr lang="en-GB" sz="2400" dirty="0"/>
          </a:p>
          <a:p>
            <a:endParaRPr lang="en-GB" sz="2400" dirty="0" smtClean="0"/>
          </a:p>
          <a:p>
            <a:endParaRPr lang="en-GB" sz="2400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17420635"/>
      </p:ext>
    </p:extLst>
  </p:cSld>
  <p:clrMapOvr>
    <a:masterClrMapping/>
  </p:clrMapOvr>
</p:sld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D2A2878-286F-4603-BF06-A2BD54E6382E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67711CD-1AE6-475E-827E-CD32B5B2A836}">
  <ds:schemaRefs>
    <ds:schemaRef ds:uri="http://schemas.microsoft.com/office/2006/metadata/properties"/>
    <ds:schemaRef ds:uri="522d4c35-b548-4432-90ae-af4376e1c4b4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315851A2-CA15-4605-83E6-3907B79A2A6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853</TotalTime>
  <Words>117</Words>
  <Application>Microsoft Office PowerPoint</Application>
  <PresentationFormat>On-screen Show (4:3)</PresentationFormat>
  <Paragraphs>32</Paragraphs>
  <Slides>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9</vt:i4>
      </vt:variant>
      <vt:variant>
        <vt:lpstr>Slide Titles</vt:lpstr>
      </vt:variant>
      <vt:variant>
        <vt:i4>4</vt:i4>
      </vt:variant>
    </vt:vector>
  </HeadingPairs>
  <TitlesOfParts>
    <vt:vector size="16" baseType="lpstr">
      <vt:lpstr>Arial</vt:lpstr>
      <vt:lpstr>Calibri</vt:lpstr>
      <vt:lpstr>Comic Sans MS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Custom Design</vt:lpstr>
      <vt:lpstr>1_Custom Design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Rachael Norman</cp:lastModifiedBy>
  <cp:revision>101</cp:revision>
  <dcterms:created xsi:type="dcterms:W3CDTF">2019-07-05T11:02:13Z</dcterms:created>
  <dcterms:modified xsi:type="dcterms:W3CDTF">2021-01-04T17:03:47Z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