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73" r:id="rId2"/>
    <p:sldId id="272" r:id="rId3"/>
    <p:sldId id="265" r:id="rId4"/>
    <p:sldId id="266" r:id="rId5"/>
    <p:sldId id="267" r:id="rId6"/>
    <p:sldId id="268" r:id="rId7"/>
    <p:sldId id="269" r:id="rId8"/>
    <p:sldId id="270" r:id="rId9"/>
    <p:sldId id="271"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633" autoAdjust="0"/>
    <p:restoredTop sz="94595"/>
  </p:normalViewPr>
  <p:slideViewPr>
    <p:cSldViewPr snapToGrid="0" snapToObjects="1">
      <p:cViewPr varScale="1">
        <p:scale>
          <a:sx n="69" d="100"/>
          <a:sy n="69" d="100"/>
        </p:scale>
        <p:origin x="1614"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68A87BA8-EE05-5B47-AA8E-5C40480EF833}" type="datetimeFigureOut">
              <a:rPr lang="en-US" smtClean="0"/>
              <a:t>6/30/2020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27762775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68A87BA8-EE05-5B47-AA8E-5C40480EF833}" type="datetimeFigureOut">
              <a:rPr lang="en-US" smtClean="0"/>
              <a:t>6/30/2020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18031580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8A87BA8-EE05-5B47-AA8E-5C40480EF833}" type="datetimeFigureOut">
              <a:rPr lang="en-US" smtClean="0"/>
              <a:t>6/30/2020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2646254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68A87BA8-EE05-5B47-AA8E-5C40480EF833}" type="datetimeFigureOut">
              <a:rPr lang="en-US" smtClean="0"/>
              <a:t>6/30/2020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22608336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68A87BA8-EE05-5B47-AA8E-5C40480EF833}" type="datetimeFigureOut">
              <a:rPr lang="en-US" smtClean="0"/>
              <a:t>6/30/2020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363350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68A87BA8-EE05-5B47-AA8E-5C40480EF833}" type="datetimeFigureOut">
              <a:rPr lang="en-US" smtClean="0"/>
              <a:t>6/30/2020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2597285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A87BA8-EE05-5B47-AA8E-5C40480EF833}" type="datetimeFigureOut">
              <a:rPr lang="en-US" smtClean="0"/>
              <a:t>6/30/2020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14439474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68A87BA8-EE05-5B47-AA8E-5C40480EF833}" type="datetimeFigureOut">
              <a:rPr lang="en-US" smtClean="0"/>
              <a:t>6/30/2020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2822901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68A87BA8-EE05-5B47-AA8E-5C40480EF833}" type="datetimeFigureOut">
              <a:rPr lang="en-US" smtClean="0"/>
              <a:t>6/30/2020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31727490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68A87BA8-EE05-5B47-AA8E-5C40480EF833}" type="datetimeFigureOut">
              <a:rPr lang="en-US" smtClean="0"/>
              <a:t>6/30/2020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37275565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68A87BA8-EE05-5B47-AA8E-5C40480EF833}" type="datetimeFigureOut">
              <a:rPr lang="en-US" smtClean="0"/>
              <a:t>6/30/2020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22771722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A87BA8-EE05-5B47-AA8E-5C40480EF833}" type="datetimeFigureOut">
              <a:rPr lang="en-US" smtClean="0"/>
              <a:t>6/30/2020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004220-09CD-BB40-9D4B-3D471FD52072}" type="slidenum">
              <a:rPr lang="en-US" smtClean="0"/>
              <a:t>‹#›</a:t>
            </a:fld>
            <a:endParaRPr lang="en-US"/>
          </a:p>
        </p:txBody>
      </p:sp>
    </p:spTree>
    <p:extLst>
      <p:ext uri="{BB962C8B-B14F-4D97-AF65-F5344CB8AC3E}">
        <p14:creationId xmlns:p14="http://schemas.microsoft.com/office/powerpoint/2010/main" val="39157556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mathsbot.com/manipulatives/coins"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mathsbot.com/manipulatives/coins" TargetMode="External"/><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mathsbot.com/manipulatives/coins" TargetMode="External"/><Relationship Id="rId2" Type="http://schemas.openxmlformats.org/officeDocument/2006/relationships/image" Target="../media/image8.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Lesson 3 Counting in coins</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28821513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7"/>
            <a:ext cx="8229600" cy="1409783"/>
          </a:xfrm>
        </p:spPr>
        <p:txBody>
          <a:bodyPr>
            <a:noAutofit/>
          </a:bodyPr>
          <a:lstStyle/>
          <a:p>
            <a:r>
              <a:rPr lang="en-GB" sz="2800" dirty="0" smtClean="0"/>
              <a:t>Before starting your questions today, you might like to explore adding or counting with real coins at home. If you don’t have any coins at home, you could use the ones on this website.</a:t>
            </a:r>
            <a:endParaRPr lang="en-GB" sz="2800" dirty="0"/>
          </a:p>
        </p:txBody>
      </p:sp>
      <p:sp>
        <p:nvSpPr>
          <p:cNvPr id="3" name="Content Placeholder 2"/>
          <p:cNvSpPr>
            <a:spLocks noGrp="1"/>
          </p:cNvSpPr>
          <p:nvPr>
            <p:ph idx="1"/>
          </p:nvPr>
        </p:nvSpPr>
        <p:spPr>
          <a:xfrm>
            <a:off x="457200" y="1900989"/>
            <a:ext cx="8229600" cy="4225174"/>
          </a:xfrm>
        </p:spPr>
        <p:txBody>
          <a:bodyPr/>
          <a:lstStyle/>
          <a:p>
            <a:r>
              <a:rPr lang="en-GB" dirty="0">
                <a:hlinkClick r:id="rId2"/>
              </a:rPr>
              <a:t>https://</a:t>
            </a:r>
            <a:r>
              <a:rPr lang="en-GB" dirty="0" smtClean="0">
                <a:hlinkClick r:id="rId2"/>
              </a:rPr>
              <a:t>mathsbot.com/manipulatives/coins</a:t>
            </a:r>
            <a:endParaRPr lang="en-GB" dirty="0" smtClean="0"/>
          </a:p>
          <a:p>
            <a:pPr marL="0" indent="0">
              <a:buNone/>
            </a:pPr>
            <a:endParaRPr lang="en-GB" dirty="0"/>
          </a:p>
        </p:txBody>
      </p:sp>
    </p:spTree>
    <p:extLst>
      <p:ext uri="{BB962C8B-B14F-4D97-AF65-F5344CB8AC3E}">
        <p14:creationId xmlns:p14="http://schemas.microsoft.com/office/powerpoint/2010/main" val="20492821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B84B9E0-4B12-054B-913D-F97F2A9CDBD2}"/>
              </a:ext>
            </a:extLst>
          </p:cNvPr>
          <p:cNvPicPr>
            <a:picLocks noChangeAspect="1"/>
          </p:cNvPicPr>
          <p:nvPr/>
        </p:nvPicPr>
        <p:blipFill>
          <a:blip r:embed="rId2"/>
          <a:stretch>
            <a:fillRect/>
          </a:stretch>
        </p:blipFill>
        <p:spPr>
          <a:xfrm>
            <a:off x="0" y="194351"/>
            <a:ext cx="9144000" cy="6469298"/>
          </a:xfrm>
          <a:prstGeom prst="rect">
            <a:avLst/>
          </a:prstGeom>
        </p:spPr>
      </p:pic>
    </p:spTree>
    <p:extLst>
      <p:ext uri="{BB962C8B-B14F-4D97-AF65-F5344CB8AC3E}">
        <p14:creationId xmlns:p14="http://schemas.microsoft.com/office/powerpoint/2010/main" val="3635514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2314149-8A72-C048-8880-DB993C96A9EC}"/>
              </a:ext>
            </a:extLst>
          </p:cNvPr>
          <p:cNvPicPr>
            <a:picLocks noChangeAspect="1"/>
          </p:cNvPicPr>
          <p:nvPr/>
        </p:nvPicPr>
        <p:blipFill>
          <a:blip r:embed="rId2"/>
          <a:stretch>
            <a:fillRect/>
          </a:stretch>
        </p:blipFill>
        <p:spPr>
          <a:xfrm>
            <a:off x="0" y="194351"/>
            <a:ext cx="9144000" cy="6469298"/>
          </a:xfrm>
          <a:prstGeom prst="rect">
            <a:avLst/>
          </a:prstGeom>
        </p:spPr>
      </p:pic>
    </p:spTree>
    <p:extLst>
      <p:ext uri="{BB962C8B-B14F-4D97-AF65-F5344CB8AC3E}">
        <p14:creationId xmlns:p14="http://schemas.microsoft.com/office/powerpoint/2010/main" val="40966062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A9D92C8-C58E-9640-A0FA-6E421527D256}"/>
              </a:ext>
            </a:extLst>
          </p:cNvPr>
          <p:cNvPicPr>
            <a:picLocks noChangeAspect="1"/>
          </p:cNvPicPr>
          <p:nvPr/>
        </p:nvPicPr>
        <p:blipFill>
          <a:blip r:embed="rId2"/>
          <a:stretch>
            <a:fillRect/>
          </a:stretch>
        </p:blipFill>
        <p:spPr>
          <a:xfrm>
            <a:off x="0" y="194351"/>
            <a:ext cx="9144000" cy="6469298"/>
          </a:xfrm>
          <a:prstGeom prst="rect">
            <a:avLst/>
          </a:prstGeom>
        </p:spPr>
      </p:pic>
    </p:spTree>
    <p:extLst>
      <p:ext uri="{BB962C8B-B14F-4D97-AF65-F5344CB8AC3E}">
        <p14:creationId xmlns:p14="http://schemas.microsoft.com/office/powerpoint/2010/main" val="10962966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98B13D6-841A-224E-82FE-FB2A9C73D9EC}"/>
              </a:ext>
            </a:extLst>
          </p:cNvPr>
          <p:cNvPicPr>
            <a:picLocks noChangeAspect="1"/>
          </p:cNvPicPr>
          <p:nvPr/>
        </p:nvPicPr>
        <p:blipFill>
          <a:blip r:embed="rId2"/>
          <a:stretch>
            <a:fillRect/>
          </a:stretch>
        </p:blipFill>
        <p:spPr>
          <a:xfrm>
            <a:off x="0" y="194351"/>
            <a:ext cx="9144000" cy="6469298"/>
          </a:xfrm>
          <a:prstGeom prst="rect">
            <a:avLst/>
          </a:prstGeom>
        </p:spPr>
      </p:pic>
    </p:spTree>
    <p:extLst>
      <p:ext uri="{BB962C8B-B14F-4D97-AF65-F5344CB8AC3E}">
        <p14:creationId xmlns:p14="http://schemas.microsoft.com/office/powerpoint/2010/main" val="2337859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321C05E-F907-5F42-AC42-6E93CA049979}"/>
              </a:ext>
            </a:extLst>
          </p:cNvPr>
          <p:cNvPicPr>
            <a:picLocks noChangeAspect="1"/>
          </p:cNvPicPr>
          <p:nvPr/>
        </p:nvPicPr>
        <p:blipFill>
          <a:blip r:embed="rId2"/>
          <a:stretch>
            <a:fillRect/>
          </a:stretch>
        </p:blipFill>
        <p:spPr>
          <a:xfrm>
            <a:off x="0" y="0"/>
            <a:ext cx="9144000" cy="6469298"/>
          </a:xfrm>
          <a:prstGeom prst="rect">
            <a:avLst/>
          </a:prstGeom>
        </p:spPr>
      </p:pic>
      <p:pic>
        <p:nvPicPr>
          <p:cNvPr id="4" name="Picture 3"/>
          <p:cNvPicPr>
            <a:picLocks noChangeAspect="1"/>
          </p:cNvPicPr>
          <p:nvPr/>
        </p:nvPicPr>
        <p:blipFill>
          <a:blip r:embed="rId3"/>
          <a:stretch>
            <a:fillRect/>
          </a:stretch>
        </p:blipFill>
        <p:spPr>
          <a:xfrm>
            <a:off x="5115569" y="5493176"/>
            <a:ext cx="4028431" cy="1364824"/>
          </a:xfrm>
          <a:prstGeom prst="rect">
            <a:avLst/>
          </a:prstGeom>
        </p:spPr>
      </p:pic>
    </p:spTree>
    <p:extLst>
      <p:ext uri="{BB962C8B-B14F-4D97-AF65-F5344CB8AC3E}">
        <p14:creationId xmlns:p14="http://schemas.microsoft.com/office/powerpoint/2010/main" val="3106865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8A74A90-8F6A-BF4F-AF22-384DE67BC8C1}"/>
              </a:ext>
            </a:extLst>
          </p:cNvPr>
          <p:cNvPicPr>
            <a:picLocks noChangeAspect="1"/>
          </p:cNvPicPr>
          <p:nvPr/>
        </p:nvPicPr>
        <p:blipFill>
          <a:blip r:embed="rId2"/>
          <a:stretch>
            <a:fillRect/>
          </a:stretch>
        </p:blipFill>
        <p:spPr>
          <a:xfrm>
            <a:off x="0" y="194351"/>
            <a:ext cx="9144000" cy="6469298"/>
          </a:xfrm>
          <a:prstGeom prst="rect">
            <a:avLst/>
          </a:prstGeom>
        </p:spPr>
      </p:pic>
      <p:sp>
        <p:nvSpPr>
          <p:cNvPr id="2" name="Rectangle 1"/>
          <p:cNvSpPr/>
          <p:nvPr/>
        </p:nvSpPr>
        <p:spPr>
          <a:xfrm>
            <a:off x="2231093" y="5987533"/>
            <a:ext cx="5153380" cy="369332"/>
          </a:xfrm>
          <a:prstGeom prst="rect">
            <a:avLst/>
          </a:prstGeom>
        </p:spPr>
        <p:txBody>
          <a:bodyPr wrap="square">
            <a:spAutoFit/>
          </a:bodyPr>
          <a:lstStyle/>
          <a:p>
            <a:r>
              <a:rPr lang="en-GB" dirty="0">
                <a:hlinkClick r:id="rId3"/>
              </a:rPr>
              <a:t>https://mathsbot.com/manipulatives/coins</a:t>
            </a:r>
            <a:endParaRPr lang="en-GB" dirty="0"/>
          </a:p>
        </p:txBody>
      </p:sp>
    </p:spTree>
    <p:extLst>
      <p:ext uri="{BB962C8B-B14F-4D97-AF65-F5344CB8AC3E}">
        <p14:creationId xmlns:p14="http://schemas.microsoft.com/office/powerpoint/2010/main" val="26694860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1CB2C64-3959-DF4F-88F6-4A7973217A70}"/>
              </a:ext>
            </a:extLst>
          </p:cNvPr>
          <p:cNvPicPr>
            <a:picLocks noChangeAspect="1"/>
          </p:cNvPicPr>
          <p:nvPr/>
        </p:nvPicPr>
        <p:blipFill>
          <a:blip r:embed="rId2"/>
          <a:stretch>
            <a:fillRect/>
          </a:stretch>
        </p:blipFill>
        <p:spPr>
          <a:xfrm>
            <a:off x="0" y="152787"/>
            <a:ext cx="9144000" cy="6469298"/>
          </a:xfrm>
          <a:prstGeom prst="rect">
            <a:avLst/>
          </a:prstGeom>
        </p:spPr>
      </p:pic>
      <p:sp>
        <p:nvSpPr>
          <p:cNvPr id="2" name="Rectangle 1"/>
          <p:cNvSpPr/>
          <p:nvPr/>
        </p:nvSpPr>
        <p:spPr>
          <a:xfrm>
            <a:off x="3838220" y="5765861"/>
            <a:ext cx="4238468" cy="369332"/>
          </a:xfrm>
          <a:prstGeom prst="rect">
            <a:avLst/>
          </a:prstGeom>
        </p:spPr>
        <p:txBody>
          <a:bodyPr wrap="none">
            <a:spAutoFit/>
          </a:bodyPr>
          <a:lstStyle/>
          <a:p>
            <a:r>
              <a:rPr lang="en-GB" dirty="0">
                <a:hlinkClick r:id="rId3"/>
              </a:rPr>
              <a:t>https://mathsbot.com/manipulatives/coins</a:t>
            </a:r>
            <a:endParaRPr lang="en-GB" dirty="0"/>
          </a:p>
        </p:txBody>
      </p:sp>
    </p:spTree>
    <p:extLst>
      <p:ext uri="{BB962C8B-B14F-4D97-AF65-F5344CB8AC3E}">
        <p14:creationId xmlns:p14="http://schemas.microsoft.com/office/powerpoint/2010/main" val="11590532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106</TotalTime>
  <Words>52</Words>
  <Application>Microsoft Office PowerPoint</Application>
  <PresentationFormat>On-screen Show (4:3)</PresentationFormat>
  <Paragraphs>5</Paragraphs>
  <Slides>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Arial</vt:lpstr>
      <vt:lpstr>Calibri</vt:lpstr>
      <vt:lpstr>Office Theme</vt:lpstr>
      <vt:lpstr>Lesson 3 Counting in coins</vt:lpstr>
      <vt:lpstr>Before starting your questions today, you might like to explore adding or counting with real coins at home. If you don’t have any coins at home, you could use the ones on this website.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Catherine Clarke</dc:creator>
  <cp:lastModifiedBy>Sophie Corah</cp:lastModifiedBy>
  <cp:revision>38</cp:revision>
  <dcterms:created xsi:type="dcterms:W3CDTF">2019-07-05T11:02:13Z</dcterms:created>
  <dcterms:modified xsi:type="dcterms:W3CDTF">2020-06-30T13:57:04Z</dcterms:modified>
</cp:coreProperties>
</file>