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24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532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162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241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35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972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3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31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757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07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93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881F4-6943-4FE6-8C54-39E8B148841E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5CE5E-F232-4127-9D03-BC7BB521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7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57" y="304799"/>
            <a:ext cx="12204857" cy="618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05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462"/>
            <a:ext cx="12216859" cy="637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34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630"/>
            <a:ext cx="12192000" cy="627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7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0199"/>
            <a:ext cx="12192000" cy="652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082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4123"/>
            <a:ext cx="12211167" cy="642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10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3230"/>
            <a:ext cx="12192000" cy="660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94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65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820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34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2020-10-12T14:50:14Z</dcterms:created>
  <dcterms:modified xsi:type="dcterms:W3CDTF">2020-10-12T14:59:31Z</dcterms:modified>
</cp:coreProperties>
</file>