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314" r:id="rId11"/>
    <p:sldId id="297" r:id="rId12"/>
    <p:sldId id="298" r:id="rId13"/>
    <p:sldId id="306" r:id="rId14"/>
    <p:sldId id="315" r:id="rId15"/>
    <p:sldId id="316" r:id="rId16"/>
    <p:sldId id="299" r:id="rId17"/>
    <p:sldId id="300" r:id="rId18"/>
    <p:sldId id="307" r:id="rId19"/>
    <p:sldId id="304" r:id="rId20"/>
    <p:sldId id="317" r:id="rId21"/>
    <p:sldId id="318" r:id="rId22"/>
    <p:sldId id="308" r:id="rId23"/>
    <p:sldId id="309" r:id="rId24"/>
    <p:sldId id="310" r:id="rId25"/>
    <p:sldId id="311" r:id="rId26"/>
    <p:sldId id="312" r:id="rId27"/>
    <p:sldId id="319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4DC397-5C3F-91EB-A71E-BB2240B58D02}" v="56" dt="2021-01-06T08:02:01.9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4" d="100"/>
          <a:sy n="64" d="100"/>
        </p:scale>
        <p:origin x="73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microsoft.com/office/2015/10/relationships/revisionInfo" Target="revisionInfo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ce Watton" userId="S::alice.watton@binfieldschool.com::6069b4f6-8cea-49bf-a38a-e31e2340431d" providerId="AD" clId="Web-{954DC397-5C3F-91EB-A71E-BB2240B58D02}"/>
    <pc:docChg chg="addSld modSld sldOrd">
      <pc:chgData name="Alice Watton" userId="S::alice.watton@binfieldschool.com::6069b4f6-8cea-49bf-a38a-e31e2340431d" providerId="AD" clId="Web-{954DC397-5C3F-91EB-A71E-BB2240B58D02}" dt="2021-01-06T08:02:01.978" v="54"/>
      <pc:docMkLst>
        <pc:docMk/>
      </pc:docMkLst>
      <pc:sldChg chg="addSp modSp add ord replId">
        <pc:chgData name="Alice Watton" userId="S::alice.watton@binfieldschool.com::6069b4f6-8cea-49bf-a38a-e31e2340431d" providerId="AD" clId="Web-{954DC397-5C3F-91EB-A71E-BB2240B58D02}" dt="2021-01-06T08:02:01.978" v="54"/>
        <pc:sldMkLst>
          <pc:docMk/>
          <pc:sldMk cId="3332111961" sldId="319"/>
        </pc:sldMkLst>
        <pc:spChg chg="add mod">
          <ac:chgData name="Alice Watton" userId="S::alice.watton@binfieldschool.com::6069b4f6-8cea-49bf-a38a-e31e2340431d" providerId="AD" clId="Web-{954DC397-5C3F-91EB-A71E-BB2240B58D02}" dt="2021-01-06T08:02:01.978" v="54"/>
          <ac:spMkLst>
            <pc:docMk/>
            <pc:sldMk cId="3332111961" sldId="319"/>
            <ac:spMk id="2" creationId="{891A3D28-CDD8-4DBC-B2DD-8C5E80B763DE}"/>
          </ac:spMkLst>
        </pc:spChg>
        <pc:spChg chg="mod">
          <ac:chgData name="Alice Watton" userId="S::alice.watton@binfieldschool.com::6069b4f6-8cea-49bf-a38a-e31e2340431d" providerId="AD" clId="Web-{954DC397-5C3F-91EB-A71E-BB2240B58D02}" dt="2021-01-06T08:01:46.415" v="49" actId="20577"/>
          <ac:spMkLst>
            <pc:docMk/>
            <pc:sldMk cId="3332111961" sldId="319"/>
            <ac:spMk id="19" creationId="{BFDFCD3E-99C2-4F23-A2AD-9351B5A13FF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image" Target="../media/image10.png"/><Relationship Id="rId10" Type="http://schemas.openxmlformats.org/officeDocument/2006/relationships/image" Target="../media/image16.png"/><Relationship Id="rId4" Type="http://schemas.openxmlformats.org/officeDocument/2006/relationships/image" Target="../media/image13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5" Type="http://schemas.openxmlformats.org/officeDocument/2006/relationships/image" Target="../media/image40.png"/><Relationship Id="rId4" Type="http://schemas.openxmlformats.org/officeDocument/2006/relationships/image" Target="../media/image23.png"/><Relationship Id="rId9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0" y="-230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313" y="152227"/>
            <a:ext cx="7886700" cy="1325563"/>
          </a:xfrm>
        </p:spPr>
        <p:txBody>
          <a:bodyPr/>
          <a:lstStyle/>
          <a:p>
            <a:r>
              <a:rPr lang="en-GB" sz="8800" u="sng" dirty="0"/>
              <a:t>11.1.2021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465481" y="1855131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L.O: Multiplication and </a:t>
            </a:r>
            <a:r>
              <a:rPr lang="en-GB" sz="6000" u="sng" dirty="0" err="1"/>
              <a:t>Divison</a:t>
            </a:r>
            <a:endParaRPr lang="en-GB" sz="6000" u="sng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465481" y="3895966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C: Equal Groups</a:t>
            </a:r>
          </a:p>
        </p:txBody>
      </p:sp>
      <p:pic>
        <p:nvPicPr>
          <p:cNvPr id="1026" name="Picture 2" descr="Sign clipart multiplication #8 | Math clipart, Clip art pictures,  Multiplication">
            <a:extLst>
              <a:ext uri="{FF2B5EF4-FFF2-40B4-BE49-F238E27FC236}">
                <a16:creationId xmlns:a16="http://schemas.microsoft.com/office/drawing/2014/main" id="{2CAE134D-688F-4E5C-9472-279EA286F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3" b="98986" l="4364" r="96909">
                        <a14:foregroundMark x1="15091" y1="64300" x2="15091" y2="64300"/>
                        <a14:foregroundMark x1="4364" y1="52738" x2="4364" y2="52738"/>
                        <a14:foregroundMark x1="29818" y1="96349" x2="29818" y2="96349"/>
                        <a14:foregroundMark x1="62182" y1="98986" x2="62182" y2="98986"/>
                        <a14:foregroundMark x1="73091" y1="56795" x2="73091" y2="56795"/>
                        <a14:foregroundMark x1="17455" y1="58215" x2="17455" y2="58215"/>
                        <a14:foregroundMark x1="78182" y1="22921" x2="78182" y2="22921"/>
                        <a14:foregroundMark x1="70909" y1="25558" x2="70909" y2="25558"/>
                        <a14:foregroundMark x1="63091" y1="24544" x2="63091" y2="24544"/>
                        <a14:foregroundMark x1="56909" y1="21501" x2="86727" y2="8925"/>
                        <a14:foregroundMark x1="96909" y1="29209" x2="64000" y2="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9749" y="3038332"/>
            <a:ext cx="4177746" cy="3744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087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AA4D86D-8F5D-4EB3-A2F4-8DD15F5312B2}"/>
              </a:ext>
            </a:extLst>
          </p:cNvPr>
          <p:cNvSpPr/>
          <p:nvPr/>
        </p:nvSpPr>
        <p:spPr>
          <a:xfrm>
            <a:off x="437322" y="188843"/>
            <a:ext cx="7822096" cy="18089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Our Starting Question!</a:t>
            </a:r>
          </a:p>
          <a:p>
            <a:pPr algn="ctr"/>
            <a:endParaRPr lang="en-GB" sz="4000" dirty="0"/>
          </a:p>
          <a:p>
            <a:pPr algn="ctr"/>
            <a:r>
              <a:rPr lang="en-GB" sz="4000" dirty="0"/>
              <a:t>What does </a:t>
            </a:r>
            <a:r>
              <a:rPr lang="en-GB" sz="4000" b="1" dirty="0"/>
              <a:t>EQUAL </a:t>
            </a:r>
            <a:r>
              <a:rPr lang="en-GB" sz="4000" dirty="0"/>
              <a:t>mean</a:t>
            </a:r>
            <a:r>
              <a:rPr lang="en-GB" sz="4000" b="1" dirty="0"/>
              <a:t>? 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456" y="2442837"/>
            <a:ext cx="1255224" cy="14320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526" y="2501130"/>
            <a:ext cx="1255224" cy="14320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690" y="2460654"/>
            <a:ext cx="1255224" cy="143201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393" y="2638771"/>
            <a:ext cx="1255224" cy="143201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Are the groups equal or not equal?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	 Are the groups equal or not equal?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  Are the groups equal or not equal?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134" y="890912"/>
            <a:ext cx="1318153" cy="122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378" y="890912"/>
            <a:ext cx="1318154" cy="1224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269" y="2501130"/>
            <a:ext cx="1255224" cy="14320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876" y="2594746"/>
            <a:ext cx="1255224" cy="1432016"/>
          </a:xfrm>
          <a:prstGeom prst="rect">
            <a:avLst/>
          </a:prstGeom>
        </p:spPr>
      </p:pic>
      <p:sp>
        <p:nvSpPr>
          <p:cNvPr id="12" name="Trapezoid 11"/>
          <p:cNvSpPr/>
          <p:nvPr/>
        </p:nvSpPr>
        <p:spPr>
          <a:xfrm rot="10800000">
            <a:off x="1488896" y="3401260"/>
            <a:ext cx="640080" cy="576037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rapezoid 12"/>
          <p:cNvSpPr/>
          <p:nvPr/>
        </p:nvSpPr>
        <p:spPr>
          <a:xfrm rot="10800000">
            <a:off x="2710525" y="3401260"/>
            <a:ext cx="640080" cy="576037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rapezoid 13"/>
          <p:cNvSpPr/>
          <p:nvPr/>
        </p:nvSpPr>
        <p:spPr>
          <a:xfrm rot="10800000">
            <a:off x="3932154" y="3401260"/>
            <a:ext cx="640080" cy="576037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354" y="4686830"/>
            <a:ext cx="1982104" cy="129267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976" y="4686830"/>
            <a:ext cx="1982104" cy="12926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598" y="4686830"/>
            <a:ext cx="1982104" cy="1292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Are the groups equal or not equal?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	 Are the groups equal or not equal?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  Are the groups equal or not equal?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134" y="890912"/>
            <a:ext cx="1318153" cy="122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378" y="890912"/>
            <a:ext cx="1318154" cy="1224000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1029876" y="2460654"/>
            <a:ext cx="1540038" cy="1566108"/>
            <a:chOff x="1029876" y="2460654"/>
            <a:chExt cx="1540038" cy="1566108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4690" y="2460654"/>
              <a:ext cx="1255224" cy="1432016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876" y="2594746"/>
              <a:ext cx="1255224" cy="1432016"/>
            </a:xfrm>
            <a:prstGeom prst="rect">
              <a:avLst/>
            </a:prstGeom>
          </p:spPr>
        </p:pic>
        <p:sp>
          <p:nvSpPr>
            <p:cNvPr id="12" name="Trapezoid 11"/>
            <p:cNvSpPr/>
            <p:nvPr/>
          </p:nvSpPr>
          <p:spPr>
            <a:xfrm rot="10800000">
              <a:off x="1488896" y="3401260"/>
              <a:ext cx="640080" cy="576037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180526" y="2501130"/>
            <a:ext cx="1628967" cy="1476167"/>
            <a:chOff x="2180526" y="2501130"/>
            <a:chExt cx="1628967" cy="1476167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0526" y="2501130"/>
              <a:ext cx="1255224" cy="143201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54269" y="2501130"/>
              <a:ext cx="1255224" cy="1432016"/>
            </a:xfrm>
            <a:prstGeom prst="rect">
              <a:avLst/>
            </a:prstGeom>
          </p:spPr>
        </p:pic>
        <p:sp>
          <p:nvSpPr>
            <p:cNvPr id="13" name="Trapezoid 12"/>
            <p:cNvSpPr/>
            <p:nvPr/>
          </p:nvSpPr>
          <p:spPr>
            <a:xfrm rot="10800000">
              <a:off x="2710525" y="3401260"/>
              <a:ext cx="640080" cy="576037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3540393" y="2442837"/>
            <a:ext cx="1437287" cy="1627950"/>
            <a:chOff x="3540393" y="2442837"/>
            <a:chExt cx="1437287" cy="1627950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22456" y="2442837"/>
              <a:ext cx="1255224" cy="143201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0393" y="2638771"/>
              <a:ext cx="1255224" cy="1432016"/>
            </a:xfrm>
            <a:prstGeom prst="rect">
              <a:avLst/>
            </a:prstGeom>
          </p:spPr>
        </p:pic>
        <p:sp>
          <p:nvSpPr>
            <p:cNvPr id="14" name="Trapezoid 13"/>
            <p:cNvSpPr/>
            <p:nvPr/>
          </p:nvSpPr>
          <p:spPr>
            <a:xfrm rot="10800000">
              <a:off x="3932154" y="3401260"/>
              <a:ext cx="640080" cy="576037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354" y="4686830"/>
            <a:ext cx="1982104" cy="129267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976" y="4686830"/>
            <a:ext cx="1982104" cy="12926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598" y="4686830"/>
            <a:ext cx="1982104" cy="129267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868354" y="1107479"/>
            <a:ext cx="2187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not equal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44177" y="3185664"/>
            <a:ext cx="2187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equal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676993" y="4394442"/>
            <a:ext cx="2187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equal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7584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AA4D86D-8F5D-4EB3-A2F4-8DD15F5312B2}"/>
              </a:ext>
            </a:extLst>
          </p:cNvPr>
          <p:cNvSpPr/>
          <p:nvPr/>
        </p:nvSpPr>
        <p:spPr>
          <a:xfrm>
            <a:off x="437322" y="188843"/>
            <a:ext cx="7822096" cy="18089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So what have we learnt?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2B03FE-DA77-4987-A33B-71F5743EB50E}"/>
              </a:ext>
            </a:extLst>
          </p:cNvPr>
          <p:cNvSpPr/>
          <p:nvPr/>
        </p:nvSpPr>
        <p:spPr>
          <a:xfrm>
            <a:off x="576470" y="4595192"/>
            <a:ext cx="7822096" cy="20739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7003198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AA4D86D-8F5D-4EB3-A2F4-8DD15F5312B2}"/>
              </a:ext>
            </a:extLst>
          </p:cNvPr>
          <p:cNvSpPr/>
          <p:nvPr/>
        </p:nvSpPr>
        <p:spPr>
          <a:xfrm>
            <a:off x="437322" y="188843"/>
            <a:ext cx="7822096" cy="18089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So what have we learnt?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2B03FE-DA77-4987-A33B-71F5743EB50E}"/>
              </a:ext>
            </a:extLst>
          </p:cNvPr>
          <p:cNvSpPr/>
          <p:nvPr/>
        </p:nvSpPr>
        <p:spPr>
          <a:xfrm>
            <a:off x="576470" y="4595192"/>
            <a:ext cx="7822096" cy="20739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The </a:t>
            </a:r>
            <a:r>
              <a:rPr lang="en-GB" sz="4000" b="1" dirty="0"/>
              <a:t>LAYOUT </a:t>
            </a:r>
            <a:r>
              <a:rPr lang="en-GB" sz="4000" dirty="0"/>
              <a:t>of a group does not matter as long as the </a:t>
            </a:r>
            <a:r>
              <a:rPr lang="en-GB" sz="4000" b="1" dirty="0"/>
              <a:t>QUANTITY/AMOUNT </a:t>
            </a:r>
            <a:r>
              <a:rPr lang="en-GB" sz="4000" dirty="0"/>
              <a:t>is </a:t>
            </a:r>
            <a:r>
              <a:rPr lang="en-GB" sz="4000" b="1" u="sng" dirty="0"/>
              <a:t>EQUAL. </a:t>
            </a:r>
            <a:r>
              <a:rPr lang="en-GB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92548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39" y="984341"/>
            <a:ext cx="2130942" cy="8183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293" y="853508"/>
            <a:ext cx="484725" cy="54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056" y="833301"/>
            <a:ext cx="484725" cy="540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75246" y="2276106"/>
            <a:ext cx="698005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_____  plates.</a:t>
            </a:r>
          </a:p>
          <a:p>
            <a:endParaRPr lang="en-GB" sz="2800" dirty="0"/>
          </a:p>
          <a:p>
            <a:r>
              <a:rPr lang="en-GB" sz="2800" dirty="0"/>
              <a:t>There are _____ strawberries on each plate.</a:t>
            </a:r>
          </a:p>
          <a:p>
            <a:endParaRPr lang="en-GB" sz="2800" dirty="0"/>
          </a:p>
          <a:p>
            <a:r>
              <a:rPr lang="en-GB" sz="2800" dirty="0"/>
              <a:t>There are ____ equal groups of ____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510" y="1175167"/>
            <a:ext cx="484725" cy="540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885" y="972945"/>
            <a:ext cx="484725" cy="540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274" y="1167989"/>
            <a:ext cx="484725" cy="5400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769" y="985701"/>
            <a:ext cx="2130942" cy="81833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523" y="854868"/>
            <a:ext cx="484725" cy="5400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286" y="834661"/>
            <a:ext cx="484725" cy="5400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740" y="1176527"/>
            <a:ext cx="484725" cy="5400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115" y="974305"/>
            <a:ext cx="484725" cy="5400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504" y="1169349"/>
            <a:ext cx="484725" cy="5400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9" y="984341"/>
            <a:ext cx="2130942" cy="81833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753" y="853508"/>
            <a:ext cx="484725" cy="5400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516" y="833301"/>
            <a:ext cx="484725" cy="5400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1970" y="1175167"/>
            <a:ext cx="484725" cy="5400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345" y="972945"/>
            <a:ext cx="484725" cy="5400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734" y="1167989"/>
            <a:ext cx="484725" cy="540000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2682362" y="3887826"/>
            <a:ext cx="2518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758350" y="3034623"/>
            <a:ext cx="2518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758350" y="2181420"/>
            <a:ext cx="2518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778063" y="3887826"/>
            <a:ext cx="2518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929" y="4536989"/>
            <a:ext cx="1415341" cy="170729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309" y="4197291"/>
            <a:ext cx="1384463" cy="170729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411" y="4585594"/>
            <a:ext cx="1391839" cy="15291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75246" y="2276106"/>
            <a:ext cx="698005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_____  dice.</a:t>
            </a:r>
          </a:p>
          <a:p>
            <a:endParaRPr lang="en-GB" sz="2800" dirty="0"/>
          </a:p>
          <a:p>
            <a:r>
              <a:rPr lang="en-GB" sz="2800" dirty="0"/>
              <a:t>There are _____ spots on each dice.</a:t>
            </a:r>
          </a:p>
          <a:p>
            <a:endParaRPr lang="en-GB" sz="2800" dirty="0"/>
          </a:p>
          <a:p>
            <a:r>
              <a:rPr lang="en-GB" sz="2800" dirty="0"/>
              <a:t>There are ____ equal groups of ____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683861" y="3866090"/>
            <a:ext cx="2518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758350" y="303462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758350" y="218142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827338" y="3866090"/>
            <a:ext cx="2518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4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194" y="858232"/>
            <a:ext cx="1145530" cy="106652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724" y="858232"/>
            <a:ext cx="1145530" cy="106652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254" y="858232"/>
            <a:ext cx="1145530" cy="106652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784" y="858232"/>
            <a:ext cx="1145530" cy="106652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314" y="858232"/>
            <a:ext cx="1145530" cy="106652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8256" y="5170478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511100" y="531316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076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3108" y="4444671"/>
            <a:ext cx="3736775" cy="983779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0399" y="3235944"/>
            <a:ext cx="3691655" cy="79473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3108" y="1841910"/>
            <a:ext cx="3736775" cy="983779"/>
          </a:xfrm>
          <a:prstGeom prst="rect">
            <a:avLst/>
          </a:prstGeom>
        </p:spPr>
      </p:pic>
      <p:grpSp>
        <p:nvGrpSpPr>
          <p:cNvPr id="87" name="Group 86"/>
          <p:cNvGrpSpPr/>
          <p:nvPr/>
        </p:nvGrpSpPr>
        <p:grpSpPr>
          <a:xfrm>
            <a:off x="6397975" y="3054728"/>
            <a:ext cx="1606732" cy="1065668"/>
            <a:chOff x="6479177" y="1907177"/>
            <a:chExt cx="1606732" cy="1177230"/>
          </a:xfrm>
        </p:grpSpPr>
        <p:sp>
          <p:nvSpPr>
            <p:cNvPr id="85" name="Rectangle 84"/>
            <p:cNvSpPr/>
            <p:nvPr/>
          </p:nvSpPr>
          <p:spPr>
            <a:xfrm>
              <a:off x="6479177" y="1907177"/>
              <a:ext cx="1606732" cy="1177230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6519777" y="2018738"/>
              <a:ext cx="1525531" cy="10539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4 groups of 4</a:t>
              </a: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396561" y="4519216"/>
            <a:ext cx="1606732" cy="1065668"/>
            <a:chOff x="6479177" y="1907177"/>
            <a:chExt cx="1606732" cy="1177230"/>
          </a:xfrm>
        </p:grpSpPr>
        <p:sp>
          <p:nvSpPr>
            <p:cNvPr id="89" name="Rectangle 88"/>
            <p:cNvSpPr/>
            <p:nvPr/>
          </p:nvSpPr>
          <p:spPr>
            <a:xfrm>
              <a:off x="6479177" y="1907177"/>
              <a:ext cx="1606732" cy="1177230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6519777" y="2018738"/>
              <a:ext cx="1525531" cy="10539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5 groups of 4</a:t>
              </a: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6396561" y="1603520"/>
            <a:ext cx="1606732" cy="1065668"/>
            <a:chOff x="6479177" y="1907177"/>
            <a:chExt cx="1606732" cy="1177230"/>
          </a:xfrm>
        </p:grpSpPr>
        <p:sp>
          <p:nvSpPr>
            <p:cNvPr id="92" name="Rectangle 91"/>
            <p:cNvSpPr/>
            <p:nvPr/>
          </p:nvSpPr>
          <p:spPr>
            <a:xfrm>
              <a:off x="6479177" y="1907177"/>
              <a:ext cx="1606732" cy="1177230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6519777" y="2018738"/>
              <a:ext cx="1525531" cy="954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4 groups of 5</a:t>
              </a:r>
            </a:p>
          </p:txBody>
        </p:sp>
      </p:grpSp>
      <p:cxnSp>
        <p:nvCxnSpPr>
          <p:cNvPr id="95" name="Straight Connector 94"/>
          <p:cNvCxnSpPr>
            <a:cxnSpLocks/>
            <a:stCxn id="84" idx="3"/>
            <a:endCxn id="85" idx="1"/>
          </p:cNvCxnSpPr>
          <p:nvPr/>
        </p:nvCxnSpPr>
        <p:spPr>
          <a:xfrm>
            <a:off x="4769883" y="2333800"/>
            <a:ext cx="1628092" cy="1253762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>
            <a:cxnSpLocks/>
            <a:stCxn id="58" idx="3"/>
            <a:endCxn id="89" idx="1"/>
          </p:cNvCxnSpPr>
          <p:nvPr/>
        </p:nvCxnSpPr>
        <p:spPr>
          <a:xfrm>
            <a:off x="4752054" y="3633310"/>
            <a:ext cx="1644507" cy="141874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>
            <a:cxnSpLocks/>
            <a:stCxn id="57" idx="3"/>
            <a:endCxn id="92" idx="1"/>
          </p:cNvCxnSpPr>
          <p:nvPr/>
        </p:nvCxnSpPr>
        <p:spPr>
          <a:xfrm flipV="1">
            <a:off x="4769883" y="2136354"/>
            <a:ext cx="1626678" cy="2800207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11557" y="115567"/>
            <a:ext cx="49277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Your Turn!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FDFCD3E-99C2-4F23-A2AD-9351B5A13FF0}"/>
              </a:ext>
            </a:extLst>
          </p:cNvPr>
          <p:cNvSpPr txBox="1"/>
          <p:nvPr/>
        </p:nvSpPr>
        <p:spPr>
          <a:xfrm>
            <a:off x="103715" y="1145515"/>
            <a:ext cx="8096067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On your whiteboard, please can you draw a</a:t>
            </a:r>
            <a:r>
              <a:rPr lang="en-GB" sz="44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pictorial representation 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(a picture) to show</a:t>
            </a:r>
          </a:p>
          <a:p>
            <a:pPr algn="ctr"/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Five equal groups of two.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71045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11557" y="115567"/>
            <a:ext cx="49277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Your Turn!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FDFCD3E-99C2-4F23-A2AD-9351B5A13FF0}"/>
              </a:ext>
            </a:extLst>
          </p:cNvPr>
          <p:cNvSpPr txBox="1"/>
          <p:nvPr/>
        </p:nvSpPr>
        <p:spPr>
          <a:xfrm>
            <a:off x="103715" y="1145515"/>
            <a:ext cx="8096067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Which of these pictures do you think shows this: </a:t>
            </a:r>
          </a:p>
          <a:p>
            <a:pPr algn="ctr"/>
            <a:r>
              <a:rPr lang="en-GB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Five equal groups of two.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3D49B1B-8463-40AC-8915-414475AAB96A}"/>
              </a:ext>
            </a:extLst>
          </p:cNvPr>
          <p:cNvCxnSpPr>
            <a:stCxn id="19" idx="2"/>
          </p:cNvCxnSpPr>
          <p:nvPr/>
        </p:nvCxnSpPr>
        <p:spPr>
          <a:xfrm>
            <a:off x="4151749" y="3423062"/>
            <a:ext cx="32625" cy="3434938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miley Face 4">
            <a:extLst>
              <a:ext uri="{FF2B5EF4-FFF2-40B4-BE49-F238E27FC236}">
                <a16:creationId xmlns:a16="http://schemas.microsoft.com/office/drawing/2014/main" id="{6CAA1EAA-1FBD-4694-807A-DE1232FB332A}"/>
              </a:ext>
            </a:extLst>
          </p:cNvPr>
          <p:cNvSpPr/>
          <p:nvPr/>
        </p:nvSpPr>
        <p:spPr>
          <a:xfrm>
            <a:off x="218661" y="3498574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miley Face 6">
            <a:extLst>
              <a:ext uri="{FF2B5EF4-FFF2-40B4-BE49-F238E27FC236}">
                <a16:creationId xmlns:a16="http://schemas.microsoft.com/office/drawing/2014/main" id="{91E114A7-4215-4F8A-BCF7-DFEFC5F8F7C9}"/>
              </a:ext>
            </a:extLst>
          </p:cNvPr>
          <p:cNvSpPr/>
          <p:nvPr/>
        </p:nvSpPr>
        <p:spPr>
          <a:xfrm>
            <a:off x="488421" y="3961712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miley Face 7">
            <a:extLst>
              <a:ext uri="{FF2B5EF4-FFF2-40B4-BE49-F238E27FC236}">
                <a16:creationId xmlns:a16="http://schemas.microsoft.com/office/drawing/2014/main" id="{8D72A0D3-A91C-471E-975E-E73EB5672EFC}"/>
              </a:ext>
            </a:extLst>
          </p:cNvPr>
          <p:cNvSpPr/>
          <p:nvPr/>
        </p:nvSpPr>
        <p:spPr>
          <a:xfrm>
            <a:off x="745940" y="3498574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miley Face 8">
            <a:extLst>
              <a:ext uri="{FF2B5EF4-FFF2-40B4-BE49-F238E27FC236}">
                <a16:creationId xmlns:a16="http://schemas.microsoft.com/office/drawing/2014/main" id="{560A63A5-5E40-4DBD-A507-D702425490CE}"/>
              </a:ext>
            </a:extLst>
          </p:cNvPr>
          <p:cNvSpPr/>
          <p:nvPr/>
        </p:nvSpPr>
        <p:spPr>
          <a:xfrm>
            <a:off x="1282148" y="3476351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miley Face 9">
            <a:extLst>
              <a:ext uri="{FF2B5EF4-FFF2-40B4-BE49-F238E27FC236}">
                <a16:creationId xmlns:a16="http://schemas.microsoft.com/office/drawing/2014/main" id="{A01AB0A2-E100-40E8-8F1F-1793AF34E0D2}"/>
              </a:ext>
            </a:extLst>
          </p:cNvPr>
          <p:cNvSpPr/>
          <p:nvPr/>
        </p:nvSpPr>
        <p:spPr>
          <a:xfrm>
            <a:off x="1103243" y="3961712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FCE76D33-9991-45AB-85C7-D4129A2164B4}"/>
              </a:ext>
            </a:extLst>
          </p:cNvPr>
          <p:cNvSpPr/>
          <p:nvPr/>
        </p:nvSpPr>
        <p:spPr>
          <a:xfrm>
            <a:off x="2153984" y="5566881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miley Face 11">
            <a:extLst>
              <a:ext uri="{FF2B5EF4-FFF2-40B4-BE49-F238E27FC236}">
                <a16:creationId xmlns:a16="http://schemas.microsoft.com/office/drawing/2014/main" id="{8F84E000-8397-48F8-B248-E4E8EA7B9BB1}"/>
              </a:ext>
            </a:extLst>
          </p:cNvPr>
          <p:cNvSpPr/>
          <p:nvPr/>
        </p:nvSpPr>
        <p:spPr>
          <a:xfrm>
            <a:off x="2396735" y="6052242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miley Face 12">
            <a:extLst>
              <a:ext uri="{FF2B5EF4-FFF2-40B4-BE49-F238E27FC236}">
                <a16:creationId xmlns:a16="http://schemas.microsoft.com/office/drawing/2014/main" id="{89A02DF4-B347-46B6-B231-EBFE71B768DB}"/>
              </a:ext>
            </a:extLst>
          </p:cNvPr>
          <p:cNvSpPr/>
          <p:nvPr/>
        </p:nvSpPr>
        <p:spPr>
          <a:xfrm>
            <a:off x="2681263" y="5566881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9C158146-2988-4A84-8461-36988EE0922E}"/>
              </a:ext>
            </a:extLst>
          </p:cNvPr>
          <p:cNvSpPr/>
          <p:nvPr/>
        </p:nvSpPr>
        <p:spPr>
          <a:xfrm>
            <a:off x="3190462" y="5566881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Smiley Face 14">
            <a:extLst>
              <a:ext uri="{FF2B5EF4-FFF2-40B4-BE49-F238E27FC236}">
                <a16:creationId xmlns:a16="http://schemas.microsoft.com/office/drawing/2014/main" id="{30F5A304-CC84-4943-A331-F02662564CEF}"/>
              </a:ext>
            </a:extLst>
          </p:cNvPr>
          <p:cNvSpPr/>
          <p:nvPr/>
        </p:nvSpPr>
        <p:spPr>
          <a:xfrm>
            <a:off x="3011557" y="6052242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Smiley Face 15">
            <a:extLst>
              <a:ext uri="{FF2B5EF4-FFF2-40B4-BE49-F238E27FC236}">
                <a16:creationId xmlns:a16="http://schemas.microsoft.com/office/drawing/2014/main" id="{11DE346F-907A-4CDF-B63B-C3686754239C}"/>
              </a:ext>
            </a:extLst>
          </p:cNvPr>
          <p:cNvSpPr/>
          <p:nvPr/>
        </p:nvSpPr>
        <p:spPr>
          <a:xfrm>
            <a:off x="4641574" y="3489756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Smiley Face 16">
            <a:extLst>
              <a:ext uri="{FF2B5EF4-FFF2-40B4-BE49-F238E27FC236}">
                <a16:creationId xmlns:a16="http://schemas.microsoft.com/office/drawing/2014/main" id="{CA8E3E1B-6CDE-49B1-AFCC-8A2AA115FBFD}"/>
              </a:ext>
            </a:extLst>
          </p:cNvPr>
          <p:cNvSpPr/>
          <p:nvPr/>
        </p:nvSpPr>
        <p:spPr>
          <a:xfrm>
            <a:off x="5168853" y="3489756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miley Face 17">
            <a:extLst>
              <a:ext uri="{FF2B5EF4-FFF2-40B4-BE49-F238E27FC236}">
                <a16:creationId xmlns:a16="http://schemas.microsoft.com/office/drawing/2014/main" id="{0AE628BB-8493-4144-93A1-BA3E8C9304E4}"/>
              </a:ext>
            </a:extLst>
          </p:cNvPr>
          <p:cNvSpPr/>
          <p:nvPr/>
        </p:nvSpPr>
        <p:spPr>
          <a:xfrm>
            <a:off x="7094802" y="3476351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miley Face 19">
            <a:extLst>
              <a:ext uri="{FF2B5EF4-FFF2-40B4-BE49-F238E27FC236}">
                <a16:creationId xmlns:a16="http://schemas.microsoft.com/office/drawing/2014/main" id="{974A3901-FFBC-4F30-83C9-AD1410C75358}"/>
              </a:ext>
            </a:extLst>
          </p:cNvPr>
          <p:cNvSpPr/>
          <p:nvPr/>
        </p:nvSpPr>
        <p:spPr>
          <a:xfrm>
            <a:off x="7622081" y="3476351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Smiley Face 20">
            <a:extLst>
              <a:ext uri="{FF2B5EF4-FFF2-40B4-BE49-F238E27FC236}">
                <a16:creationId xmlns:a16="http://schemas.microsoft.com/office/drawing/2014/main" id="{818B4EEA-FE0B-47B8-BE6A-405C2F96885A}"/>
              </a:ext>
            </a:extLst>
          </p:cNvPr>
          <p:cNvSpPr/>
          <p:nvPr/>
        </p:nvSpPr>
        <p:spPr>
          <a:xfrm>
            <a:off x="5807260" y="4752905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Smiley Face 21">
            <a:extLst>
              <a:ext uri="{FF2B5EF4-FFF2-40B4-BE49-F238E27FC236}">
                <a16:creationId xmlns:a16="http://schemas.microsoft.com/office/drawing/2014/main" id="{8C69E18D-F6D7-4756-9834-CB513C1FED18}"/>
              </a:ext>
            </a:extLst>
          </p:cNvPr>
          <p:cNvSpPr/>
          <p:nvPr/>
        </p:nvSpPr>
        <p:spPr>
          <a:xfrm>
            <a:off x="6334539" y="4752905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Smiley Face 22">
            <a:extLst>
              <a:ext uri="{FF2B5EF4-FFF2-40B4-BE49-F238E27FC236}">
                <a16:creationId xmlns:a16="http://schemas.microsoft.com/office/drawing/2014/main" id="{804F7AAB-3C46-4A1A-8740-D40D01A26654}"/>
              </a:ext>
            </a:extLst>
          </p:cNvPr>
          <p:cNvSpPr/>
          <p:nvPr/>
        </p:nvSpPr>
        <p:spPr>
          <a:xfrm>
            <a:off x="4519718" y="6029459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Smiley Face 23">
            <a:extLst>
              <a:ext uri="{FF2B5EF4-FFF2-40B4-BE49-F238E27FC236}">
                <a16:creationId xmlns:a16="http://schemas.microsoft.com/office/drawing/2014/main" id="{9AD5AE1C-9CAC-415B-B210-555691D55F8F}"/>
              </a:ext>
            </a:extLst>
          </p:cNvPr>
          <p:cNvSpPr/>
          <p:nvPr/>
        </p:nvSpPr>
        <p:spPr>
          <a:xfrm>
            <a:off x="5046997" y="6029459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Smiley Face 24">
            <a:extLst>
              <a:ext uri="{FF2B5EF4-FFF2-40B4-BE49-F238E27FC236}">
                <a16:creationId xmlns:a16="http://schemas.microsoft.com/office/drawing/2014/main" id="{D2E4E979-4ADE-4E60-BBF4-AD321F6C68F8}"/>
              </a:ext>
            </a:extLst>
          </p:cNvPr>
          <p:cNvSpPr/>
          <p:nvPr/>
        </p:nvSpPr>
        <p:spPr>
          <a:xfrm>
            <a:off x="7215304" y="6052242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Smiley Face 25">
            <a:extLst>
              <a:ext uri="{FF2B5EF4-FFF2-40B4-BE49-F238E27FC236}">
                <a16:creationId xmlns:a16="http://schemas.microsoft.com/office/drawing/2014/main" id="{D5B6874F-9B7B-4B21-8960-1F898826166F}"/>
              </a:ext>
            </a:extLst>
          </p:cNvPr>
          <p:cNvSpPr/>
          <p:nvPr/>
        </p:nvSpPr>
        <p:spPr>
          <a:xfrm>
            <a:off x="7742583" y="6052242"/>
            <a:ext cx="374879" cy="3876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95918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761388" y="5312698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 equal groups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2828" y="3813575"/>
            <a:ext cx="1427798" cy="170311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5602" y="3813575"/>
            <a:ext cx="1442352" cy="1760737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029241" y="5312702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 equal groups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241" y="1272270"/>
            <a:ext cx="1867153" cy="143278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10" y="2096765"/>
            <a:ext cx="1867153" cy="143278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505" y="2097293"/>
            <a:ext cx="1867153" cy="143278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2236" y="1272270"/>
            <a:ext cx="1867153" cy="143278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954" y="4039489"/>
            <a:ext cx="887171" cy="68078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435" y="4406005"/>
            <a:ext cx="887171" cy="68078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7156" y="4393568"/>
            <a:ext cx="887171" cy="68078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849" y="4039489"/>
            <a:ext cx="887171" cy="68078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115" y="4051712"/>
            <a:ext cx="887171" cy="68078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8596" y="4588047"/>
            <a:ext cx="887171" cy="68078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317" y="4575610"/>
            <a:ext cx="887171" cy="68078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010" y="4051712"/>
            <a:ext cx="887171" cy="680780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>
            <a:off x="3290877" y="3273627"/>
            <a:ext cx="546532" cy="82602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5029241" y="3285260"/>
            <a:ext cx="414171" cy="83307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9956" y="393417"/>
            <a:ext cx="1543617" cy="1082686"/>
          </a:xfrm>
          <a:prstGeom prst="rect">
            <a:avLst/>
          </a:prstGeom>
        </p:spPr>
      </p:pic>
      <p:sp>
        <p:nvSpPr>
          <p:cNvPr id="40" name="Rounded Rectangular Callout 39"/>
          <p:cNvSpPr/>
          <p:nvPr/>
        </p:nvSpPr>
        <p:spPr>
          <a:xfrm>
            <a:off x="2531103" y="510672"/>
            <a:ext cx="3908803" cy="919401"/>
          </a:xfrm>
          <a:prstGeom prst="wedgeRoundRectCallout">
            <a:avLst>
              <a:gd name="adj1" fmla="val -59985"/>
              <a:gd name="adj2" fmla="val 705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/>
              <a:t>I tried to make 3 equal groups but it didn’t work.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050271" y="4110040"/>
            <a:ext cx="823806" cy="95601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2998838" y="4109508"/>
            <a:ext cx="823806" cy="95601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4940797" y="4174646"/>
            <a:ext cx="823806" cy="46532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44"/>
          <p:cNvSpPr/>
          <p:nvPr/>
        </p:nvSpPr>
        <p:spPr>
          <a:xfrm>
            <a:off x="5876208" y="4698629"/>
            <a:ext cx="823806" cy="46532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ounded Rectangle 45"/>
          <p:cNvSpPr/>
          <p:nvPr/>
        </p:nvSpPr>
        <p:spPr>
          <a:xfrm>
            <a:off x="4931432" y="4690361"/>
            <a:ext cx="823806" cy="46532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ounded Rectangle 46"/>
          <p:cNvSpPr/>
          <p:nvPr/>
        </p:nvSpPr>
        <p:spPr>
          <a:xfrm>
            <a:off x="5879999" y="4161812"/>
            <a:ext cx="823806" cy="46532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67066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93" grpId="0"/>
      <p:bldP spid="22" grpId="0"/>
      <p:bldP spid="40" grpId="0" animBg="1"/>
      <p:bldP spid="10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Oval 5"/>
          <p:cNvSpPr/>
          <p:nvPr/>
        </p:nvSpPr>
        <p:spPr>
          <a:xfrm>
            <a:off x="2603607" y="14261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2603607" y="19703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2603607" y="25145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3224007" y="14261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3224007" y="19703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2" name="Oval 41"/>
          <p:cNvSpPr/>
          <p:nvPr/>
        </p:nvSpPr>
        <p:spPr>
          <a:xfrm>
            <a:off x="3224007" y="25145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3844407" y="14261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Oval 48"/>
          <p:cNvSpPr/>
          <p:nvPr/>
        </p:nvSpPr>
        <p:spPr>
          <a:xfrm>
            <a:off x="3844407" y="19703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Oval 49"/>
          <p:cNvSpPr/>
          <p:nvPr/>
        </p:nvSpPr>
        <p:spPr>
          <a:xfrm>
            <a:off x="3844407" y="25145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4448436" y="14261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4448436" y="19703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Oval 52"/>
          <p:cNvSpPr/>
          <p:nvPr/>
        </p:nvSpPr>
        <p:spPr>
          <a:xfrm>
            <a:off x="4448436" y="25145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Oval 53"/>
          <p:cNvSpPr/>
          <p:nvPr/>
        </p:nvSpPr>
        <p:spPr>
          <a:xfrm>
            <a:off x="5036094" y="14261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Oval 54"/>
          <p:cNvSpPr/>
          <p:nvPr/>
        </p:nvSpPr>
        <p:spPr>
          <a:xfrm>
            <a:off x="5036094" y="19703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Oval 55"/>
          <p:cNvSpPr/>
          <p:nvPr/>
        </p:nvSpPr>
        <p:spPr>
          <a:xfrm>
            <a:off x="5036094" y="25145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Oval 56"/>
          <p:cNvSpPr/>
          <p:nvPr/>
        </p:nvSpPr>
        <p:spPr>
          <a:xfrm>
            <a:off x="5581255" y="14261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Oval 57"/>
          <p:cNvSpPr/>
          <p:nvPr/>
        </p:nvSpPr>
        <p:spPr>
          <a:xfrm>
            <a:off x="5581255" y="19703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5581255" y="25145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93" y="4222942"/>
            <a:ext cx="1405916" cy="169592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982" y="4222941"/>
            <a:ext cx="1375243" cy="1695927"/>
          </a:xfrm>
          <a:prstGeom prst="rect">
            <a:avLst/>
          </a:prstGeom>
        </p:spPr>
      </p:pic>
      <p:sp>
        <p:nvSpPr>
          <p:cNvPr id="64" name="Rounded Rectangular Callout 63"/>
          <p:cNvSpPr/>
          <p:nvPr/>
        </p:nvSpPr>
        <p:spPr>
          <a:xfrm>
            <a:off x="2722935" y="4185090"/>
            <a:ext cx="1725500" cy="835819"/>
          </a:xfrm>
          <a:prstGeom prst="wedgeRoundRectCallout">
            <a:avLst>
              <a:gd name="adj1" fmla="val -79668"/>
              <a:gd name="adj2" fmla="val 39067"/>
              <a:gd name="adj3" fmla="val 16667"/>
            </a:avLst>
          </a:prstGeom>
          <a:noFill/>
          <a:ln w="28575">
            <a:solidFill>
              <a:schemeClr val="accent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/>
              <a:t>I can see 3 groups of 6</a:t>
            </a:r>
          </a:p>
        </p:txBody>
      </p:sp>
      <p:sp>
        <p:nvSpPr>
          <p:cNvPr id="65" name="Rounded Rectangular Callout 64"/>
          <p:cNvSpPr/>
          <p:nvPr/>
        </p:nvSpPr>
        <p:spPr>
          <a:xfrm>
            <a:off x="4916436" y="4040309"/>
            <a:ext cx="1725500" cy="510778"/>
          </a:xfrm>
          <a:prstGeom prst="wedgeRoundRectCallout">
            <a:avLst>
              <a:gd name="adj1" fmla="val 48273"/>
              <a:gd name="adj2" fmla="val 73166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/>
              <a:t>So can 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431708" y="1365927"/>
            <a:ext cx="3761397" cy="55039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ounded Rectangle 65"/>
          <p:cNvSpPr/>
          <p:nvPr/>
        </p:nvSpPr>
        <p:spPr>
          <a:xfrm>
            <a:off x="2431707" y="1923074"/>
            <a:ext cx="3761397" cy="55039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ounded Rectangle 66"/>
          <p:cNvSpPr/>
          <p:nvPr/>
        </p:nvSpPr>
        <p:spPr>
          <a:xfrm>
            <a:off x="2433992" y="2480222"/>
            <a:ext cx="3761397" cy="55039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ounded Rectangle 67"/>
          <p:cNvSpPr/>
          <p:nvPr/>
        </p:nvSpPr>
        <p:spPr>
          <a:xfrm>
            <a:off x="2541611" y="1400218"/>
            <a:ext cx="1199509" cy="161658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ounded Rectangle 68"/>
          <p:cNvSpPr/>
          <p:nvPr/>
        </p:nvSpPr>
        <p:spPr>
          <a:xfrm>
            <a:off x="3753762" y="1399917"/>
            <a:ext cx="1199509" cy="161658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ounded Rectangle 69"/>
          <p:cNvSpPr/>
          <p:nvPr/>
        </p:nvSpPr>
        <p:spPr>
          <a:xfrm>
            <a:off x="4965128" y="1392053"/>
            <a:ext cx="1199509" cy="161658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0980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4" grpId="0" animBg="1"/>
      <p:bldP spid="65" grpId="0" animBg="1"/>
      <p:bldP spid="8" grpId="0" animBg="1"/>
      <p:bldP spid="8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8096" y="588886"/>
            <a:ext cx="2769045" cy="13019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1098" y="588886"/>
            <a:ext cx="2732509" cy="13335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8096" y="2743039"/>
            <a:ext cx="2773625" cy="12352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5218" y="4336965"/>
            <a:ext cx="2834799" cy="1370153"/>
          </a:xfrm>
          <a:prstGeom prst="rect">
            <a:avLst/>
          </a:prstGeom>
        </p:spPr>
      </p:pic>
      <p:sp>
        <p:nvSpPr>
          <p:cNvPr id="76" name="TextBox 75"/>
          <p:cNvSpPr txBox="1"/>
          <p:nvPr/>
        </p:nvSpPr>
        <p:spPr>
          <a:xfrm>
            <a:off x="3140613" y="1987898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 equal groups of 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4367212" y="3091160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 equal groups of 2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4416323" y="4760431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 equal groups of 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8197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  <p:bldP spid="7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8705" y="631446"/>
            <a:ext cx="2117896" cy="10335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884" y="2413020"/>
            <a:ext cx="2177528" cy="9697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4438" y="2432304"/>
            <a:ext cx="2139178" cy="1033936"/>
          </a:xfrm>
          <a:prstGeom prst="rect">
            <a:avLst/>
          </a:prstGeom>
        </p:spPr>
      </p:pic>
      <p:sp>
        <p:nvSpPr>
          <p:cNvPr id="76" name="TextBox 75"/>
          <p:cNvSpPr txBox="1"/>
          <p:nvPr/>
        </p:nvSpPr>
        <p:spPr>
          <a:xfrm>
            <a:off x="4982475" y="1843585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 equal groups of 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983931" y="3570836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 equal groups of 2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4982474" y="3576387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 equal groups of 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6384" y="1832409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 equal groups of 6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68650" y="588574"/>
            <a:ext cx="2275745" cy="111930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20578" y="4252874"/>
            <a:ext cx="2200834" cy="997556"/>
          </a:xfrm>
          <a:prstGeom prst="rect">
            <a:avLst/>
          </a:prstGeom>
        </p:spPr>
      </p:pic>
      <p:sp>
        <p:nvSpPr>
          <p:cNvPr id="41" name="Rounded Rectangle 40"/>
          <p:cNvSpPr/>
          <p:nvPr/>
        </p:nvSpPr>
        <p:spPr>
          <a:xfrm rot="16200000">
            <a:off x="1887735" y="3607664"/>
            <a:ext cx="1089830" cy="227574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14438" y="4246758"/>
            <a:ext cx="2200834" cy="997556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696015" y="5359669"/>
            <a:ext cx="3313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 group of 18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855738" y="5333543"/>
            <a:ext cx="3313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18 groups of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9674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  <p:bldP spid="78" grpId="0"/>
      <p:bldP spid="12" grpId="0"/>
      <p:bldP spid="41" grpId="0" animBg="1"/>
      <p:bldP spid="44" grpId="0"/>
      <p:bldP spid="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039575" y="438098"/>
            <a:ext cx="6753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cubes will I need to add to make 4 groups of 3?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b="73517"/>
          <a:stretch/>
        </p:blipFill>
        <p:spPr>
          <a:xfrm>
            <a:off x="3013079" y="1430105"/>
            <a:ext cx="1578515" cy="88880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3549" y="1640379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514961" y="170635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3"/>
          <a:srcRect b="73517"/>
          <a:stretch/>
        </p:blipFill>
        <p:spPr>
          <a:xfrm>
            <a:off x="3003781" y="2243871"/>
            <a:ext cx="1578515" cy="88880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3"/>
          <a:srcRect b="73517"/>
          <a:stretch/>
        </p:blipFill>
        <p:spPr>
          <a:xfrm>
            <a:off x="3013077" y="3083643"/>
            <a:ext cx="1578515" cy="88880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3"/>
          <a:srcRect b="73517"/>
          <a:stretch/>
        </p:blipFill>
        <p:spPr>
          <a:xfrm>
            <a:off x="3013078" y="3898985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647" y="1479124"/>
            <a:ext cx="677009" cy="95644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647" y="2277127"/>
            <a:ext cx="677009" cy="95644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647" y="3116655"/>
            <a:ext cx="677009" cy="95644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646" y="3966167"/>
            <a:ext cx="677009" cy="95644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653567" y="5055509"/>
                <a:ext cx="67534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4 groups of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 groups of 4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567" y="5055509"/>
                <a:ext cx="6753496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ounded Rectangle 7"/>
          <p:cNvSpPr/>
          <p:nvPr/>
        </p:nvSpPr>
        <p:spPr>
          <a:xfrm>
            <a:off x="2573614" y="1495027"/>
            <a:ext cx="2863587" cy="84206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ounded Rectangle 46"/>
          <p:cNvSpPr/>
          <p:nvPr/>
        </p:nvSpPr>
        <p:spPr>
          <a:xfrm>
            <a:off x="2573612" y="2338058"/>
            <a:ext cx="2863587" cy="8424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2573613" y="3182044"/>
            <a:ext cx="2863587" cy="82967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2573614" y="4010881"/>
            <a:ext cx="2863587" cy="8424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ounded Rectangle 49"/>
          <p:cNvSpPr/>
          <p:nvPr/>
        </p:nvSpPr>
        <p:spPr>
          <a:xfrm>
            <a:off x="3016879" y="1504022"/>
            <a:ext cx="794448" cy="338180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ounded Rectangle 50"/>
          <p:cNvSpPr/>
          <p:nvPr/>
        </p:nvSpPr>
        <p:spPr>
          <a:xfrm>
            <a:off x="3834927" y="1504022"/>
            <a:ext cx="794448" cy="338180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653567" y="5545532"/>
                <a:ext cx="67534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4 groups of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 groups of 4</a:t>
                </a: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567" y="5545532"/>
                <a:ext cx="6753496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Rounded Rectangle 52"/>
          <p:cNvSpPr/>
          <p:nvPr/>
        </p:nvSpPr>
        <p:spPr>
          <a:xfrm>
            <a:off x="4647389" y="1498980"/>
            <a:ext cx="794448" cy="338180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6533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xit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7" grpId="0"/>
      <p:bldP spid="27" grpId="1"/>
      <p:bldP spid="46" grpId="0"/>
      <p:bldP spid="8" grpId="0" animBg="1"/>
      <p:bldP spid="8" grpId="1" animBg="1"/>
      <p:bldP spid="8" grpId="2" animBg="1"/>
      <p:bldP spid="8" grpId="3" animBg="1"/>
      <p:bldP spid="8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/>
      <p:bldP spid="5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11557" y="115567"/>
            <a:ext cx="49277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Your Turn!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FDFCD3E-99C2-4F23-A2AD-9351B5A13FF0}"/>
              </a:ext>
            </a:extLst>
          </p:cNvPr>
          <p:cNvSpPr txBox="1"/>
          <p:nvPr/>
        </p:nvSpPr>
        <p:spPr>
          <a:xfrm>
            <a:off x="103715" y="1145515"/>
            <a:ext cx="8096067" cy="280076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400" dirty="0">
                <a:latin typeface="Calibri"/>
                <a:cs typeface="Calibri"/>
              </a:rPr>
              <a:t>Choose a sheet to complete which is your level!</a:t>
            </a:r>
            <a:endParaRPr lang="en-US" dirty="0">
              <a:latin typeface="Calibri"/>
              <a:cs typeface="Calibri"/>
            </a:endParaRPr>
          </a:p>
          <a:p>
            <a:pPr algn="ctr"/>
            <a:endParaRPr lang="en-GB" sz="4400" dirty="0">
              <a:cs typeface="Calibri"/>
            </a:endParaRPr>
          </a:p>
          <a:p>
            <a:pPr algn="ctr"/>
            <a:r>
              <a:rPr lang="en-GB" sz="4400" dirty="0">
                <a:cs typeface="Calibri"/>
              </a:rPr>
              <a:t>They are all on the class pages!</a:t>
            </a:r>
          </a:p>
        </p:txBody>
      </p:sp>
      <p:sp>
        <p:nvSpPr>
          <p:cNvPr id="2" name="Star: 5 Points 1">
            <a:extLst>
              <a:ext uri="{FF2B5EF4-FFF2-40B4-BE49-F238E27FC236}">
                <a16:creationId xmlns:a16="http://schemas.microsoft.com/office/drawing/2014/main" id="{891A3D28-CDD8-4DBC-B2DD-8C5E80B763DE}"/>
              </a:ext>
            </a:extLst>
          </p:cNvPr>
          <p:cNvSpPr/>
          <p:nvPr/>
        </p:nvSpPr>
        <p:spPr>
          <a:xfrm>
            <a:off x="2439347" y="3994111"/>
            <a:ext cx="3762670" cy="279715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211196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3|3|5.7|4.9|15.2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2.6|4.9|1.9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4.2|3.7|2.1|4.5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3.7|3|8.5|1.5|9.1|4.2|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3.7|3|8.5|1.5|9.1|4.2|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3.7|3|8.5|1.5|9.1|4.2|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5|2.3|8|3.6|1.3|4.5|0.8|1.5|3.2|3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3.9|8.8|3.4|1.2|4.6|3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5.1|8.9|1|6.4|2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2.2|3.2|2.1|2.9|4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6.1|2.1|1|4.2|1|4.9|6.5|4.1|2.1|0.8|0.8|0.9|2.6|5|1.7|0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3.7|3|8.5|1.5|9.1|4.2|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C740596-DCF0-468B-959A-AECAE67C8A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purl.org/dc/elements/1.1/"/>
    <ds:schemaRef ds:uri="http://purl.org/dc/terms/"/>
    <ds:schemaRef ds:uri="http://www.w3.org/XML/1998/namespace"/>
    <ds:schemaRef ds:uri="522d4c35-b548-4432-90ae-af4376e1c4b4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b7193443-4924-4c98-83f1-322a08f1315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8632</TotalTime>
  <Words>339</Words>
  <Application>Microsoft Office PowerPoint</Application>
  <PresentationFormat>On-screen Show (4:3)</PresentationFormat>
  <Paragraphs>82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11.1.2021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232</cp:revision>
  <dcterms:created xsi:type="dcterms:W3CDTF">2019-07-05T11:02:13Z</dcterms:created>
  <dcterms:modified xsi:type="dcterms:W3CDTF">2021-01-06T08:02:06Z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