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59" r:id="rId6"/>
    <p:sldId id="262"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4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8DD8F98E-4CC6-45B5-84BF-86F91E08F5D7}" type="datetimeFigureOut">
              <a:rPr lang="en-GB" smtClean="0"/>
              <a:t>13/12/2021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9379B4-21CB-4184-B353-53709A07A491}"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5172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D8F98E-4CC6-45B5-84BF-86F91E08F5D7}" type="datetimeFigureOut">
              <a:rPr lang="en-GB" smtClean="0"/>
              <a:t>13/12/2021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9379B4-21CB-4184-B353-53709A07A491}" type="slidenum">
              <a:rPr lang="en-GB" smtClean="0"/>
              <a:t>‹#›</a:t>
            </a:fld>
            <a:endParaRPr lang="en-GB"/>
          </a:p>
        </p:txBody>
      </p:sp>
    </p:spTree>
    <p:extLst>
      <p:ext uri="{BB962C8B-B14F-4D97-AF65-F5344CB8AC3E}">
        <p14:creationId xmlns:p14="http://schemas.microsoft.com/office/powerpoint/2010/main" val="1156727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D8F98E-4CC6-45B5-84BF-86F91E08F5D7}" type="datetimeFigureOut">
              <a:rPr lang="en-GB" smtClean="0"/>
              <a:t>13/12/2021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9379B4-21CB-4184-B353-53709A07A491}"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2474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D8F98E-4CC6-45B5-84BF-86F91E08F5D7}" type="datetimeFigureOut">
              <a:rPr lang="en-GB" smtClean="0"/>
              <a:t>13/12/2021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9379B4-21CB-4184-B353-53709A07A491}" type="slidenum">
              <a:rPr lang="en-GB" smtClean="0"/>
              <a:t>‹#›</a:t>
            </a:fld>
            <a:endParaRPr lang="en-GB"/>
          </a:p>
        </p:txBody>
      </p:sp>
    </p:spTree>
    <p:extLst>
      <p:ext uri="{BB962C8B-B14F-4D97-AF65-F5344CB8AC3E}">
        <p14:creationId xmlns:p14="http://schemas.microsoft.com/office/powerpoint/2010/main" val="17401586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D8F98E-4CC6-45B5-84BF-86F91E08F5D7}" type="datetimeFigureOut">
              <a:rPr lang="en-GB" smtClean="0"/>
              <a:t>13/12/2021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39379B4-21CB-4184-B353-53709A07A491}" type="slidenum">
              <a:rPr lang="en-GB" smtClean="0"/>
              <a:t>‹#›</a:t>
            </a:fld>
            <a:endParaRPr lang="en-GB"/>
          </a:p>
        </p:txBody>
      </p:sp>
    </p:spTree>
    <p:extLst>
      <p:ext uri="{BB962C8B-B14F-4D97-AF65-F5344CB8AC3E}">
        <p14:creationId xmlns:p14="http://schemas.microsoft.com/office/powerpoint/2010/main" val="805745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D8F98E-4CC6-45B5-84BF-86F91E08F5D7}" type="datetimeFigureOut">
              <a:rPr lang="en-GB" smtClean="0"/>
              <a:t>13/12/2021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39379B4-21CB-4184-B353-53709A07A491}" type="slidenum">
              <a:rPr lang="en-GB" smtClean="0"/>
              <a:t>‹#›</a:t>
            </a:fld>
            <a:endParaRPr lang="en-GB"/>
          </a:p>
        </p:txBody>
      </p:sp>
    </p:spTree>
    <p:extLst>
      <p:ext uri="{BB962C8B-B14F-4D97-AF65-F5344CB8AC3E}">
        <p14:creationId xmlns:p14="http://schemas.microsoft.com/office/powerpoint/2010/main" val="1612621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D8F98E-4CC6-45B5-84BF-86F91E08F5D7}" type="datetimeFigureOut">
              <a:rPr lang="en-GB" smtClean="0"/>
              <a:t>13/12/2021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39379B4-21CB-4184-B353-53709A07A491}" type="slidenum">
              <a:rPr lang="en-GB" smtClean="0"/>
              <a:t>‹#›</a:t>
            </a:fld>
            <a:endParaRPr lang="en-GB"/>
          </a:p>
        </p:txBody>
      </p:sp>
    </p:spTree>
    <p:extLst>
      <p:ext uri="{BB962C8B-B14F-4D97-AF65-F5344CB8AC3E}">
        <p14:creationId xmlns:p14="http://schemas.microsoft.com/office/powerpoint/2010/main" val="27023768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DD8F98E-4CC6-45B5-84BF-86F91E08F5D7}" type="datetimeFigureOut">
              <a:rPr lang="en-GB" smtClean="0"/>
              <a:t>13/12/2021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9379B4-21CB-4184-B353-53709A07A491}" type="slidenum">
              <a:rPr lang="en-GB" smtClean="0"/>
              <a:t>‹#›</a:t>
            </a:fld>
            <a:endParaRPr lang="en-GB"/>
          </a:p>
        </p:txBody>
      </p:sp>
    </p:spTree>
    <p:extLst>
      <p:ext uri="{BB962C8B-B14F-4D97-AF65-F5344CB8AC3E}">
        <p14:creationId xmlns:p14="http://schemas.microsoft.com/office/powerpoint/2010/main" val="28940620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D8F98E-4CC6-45B5-84BF-86F91E08F5D7}" type="datetimeFigureOut">
              <a:rPr lang="en-GB" smtClean="0"/>
              <a:t>13/12/2021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9379B4-21CB-4184-B353-53709A07A491}"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298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D8F98E-4CC6-45B5-84BF-86F91E08F5D7}" type="datetimeFigureOut">
              <a:rPr lang="en-GB" smtClean="0"/>
              <a:t>13/12/2021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9379B4-21CB-4184-B353-53709A07A491}" type="slidenum">
              <a:rPr lang="en-GB" smtClean="0"/>
              <a:t>‹#›</a:t>
            </a:fld>
            <a:endParaRPr lang="en-GB"/>
          </a:p>
        </p:txBody>
      </p:sp>
    </p:spTree>
    <p:extLst>
      <p:ext uri="{BB962C8B-B14F-4D97-AF65-F5344CB8AC3E}">
        <p14:creationId xmlns:p14="http://schemas.microsoft.com/office/powerpoint/2010/main" val="2817029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D8F98E-4CC6-45B5-84BF-86F91E08F5D7}" type="datetimeFigureOut">
              <a:rPr lang="en-GB" smtClean="0"/>
              <a:t>13/12/2021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9379B4-21CB-4184-B353-53709A07A491}"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995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8DD8F98E-4CC6-45B5-84BF-86F91E08F5D7}" type="datetimeFigureOut">
              <a:rPr lang="en-GB" smtClean="0"/>
              <a:t>13/12/2021</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39379B4-21CB-4184-B353-53709A07A491}"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76925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9C019-AC7F-4D26-AFB7-3CBD1233F5AF}"/>
              </a:ext>
            </a:extLst>
          </p:cNvPr>
          <p:cNvSpPr>
            <a:spLocks noGrp="1"/>
          </p:cNvSpPr>
          <p:nvPr>
            <p:ph type="ctrTitle"/>
          </p:nvPr>
        </p:nvSpPr>
        <p:spPr/>
        <p:txBody>
          <a:bodyPr/>
          <a:lstStyle/>
          <a:p>
            <a:r>
              <a:rPr lang="en-GB" dirty="0"/>
              <a:t>Personal learning goals</a:t>
            </a:r>
          </a:p>
        </p:txBody>
      </p:sp>
      <p:sp>
        <p:nvSpPr>
          <p:cNvPr id="3" name="Subtitle 2">
            <a:extLst>
              <a:ext uri="{FF2B5EF4-FFF2-40B4-BE49-F238E27FC236}">
                <a16:creationId xmlns:a16="http://schemas.microsoft.com/office/drawing/2014/main" id="{FCA0135A-0B9F-4832-AF65-6DE44EC13B49}"/>
              </a:ext>
            </a:extLst>
          </p:cNvPr>
          <p:cNvSpPr>
            <a:spLocks noGrp="1"/>
          </p:cNvSpPr>
          <p:nvPr>
            <p:ph type="subTitle" idx="1"/>
          </p:nvPr>
        </p:nvSpPr>
        <p:spPr/>
        <p:txBody>
          <a:bodyPr/>
          <a:lstStyle/>
          <a:p>
            <a:r>
              <a:rPr lang="en-GB" dirty="0"/>
              <a:t>PSHCE</a:t>
            </a:r>
          </a:p>
        </p:txBody>
      </p:sp>
    </p:spTree>
    <p:extLst>
      <p:ext uri="{BB962C8B-B14F-4D97-AF65-F5344CB8AC3E}">
        <p14:creationId xmlns:p14="http://schemas.microsoft.com/office/powerpoint/2010/main" val="21758737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884417-30F4-4C25-88FA-C7A405360FAF}"/>
              </a:ext>
            </a:extLst>
          </p:cNvPr>
          <p:cNvSpPr>
            <a:spLocks noGrp="1"/>
          </p:cNvSpPr>
          <p:nvPr>
            <p:ph type="title"/>
          </p:nvPr>
        </p:nvSpPr>
        <p:spPr/>
        <p:txBody>
          <a:bodyPr/>
          <a:lstStyle/>
          <a:p>
            <a:r>
              <a:rPr lang="en-GB" dirty="0"/>
              <a:t>strength</a:t>
            </a:r>
          </a:p>
        </p:txBody>
      </p:sp>
      <p:sp>
        <p:nvSpPr>
          <p:cNvPr id="3" name="Content Placeholder 2">
            <a:extLst>
              <a:ext uri="{FF2B5EF4-FFF2-40B4-BE49-F238E27FC236}">
                <a16:creationId xmlns:a16="http://schemas.microsoft.com/office/drawing/2014/main" id="{2B856A15-C1EF-4F67-828C-90C207188E82}"/>
              </a:ext>
            </a:extLst>
          </p:cNvPr>
          <p:cNvSpPr>
            <a:spLocks noGrp="1"/>
          </p:cNvSpPr>
          <p:nvPr>
            <p:ph idx="1"/>
          </p:nvPr>
        </p:nvSpPr>
        <p:spPr>
          <a:xfrm>
            <a:off x="1024129" y="2285999"/>
            <a:ext cx="5585394" cy="4303643"/>
          </a:xfrm>
        </p:spPr>
        <p:txBody>
          <a:bodyPr>
            <a:normAutofit/>
          </a:bodyPr>
          <a:lstStyle/>
          <a:p>
            <a:r>
              <a:rPr lang="en-GB" dirty="0"/>
              <a:t>Look at the strength cards in front of you.</a:t>
            </a:r>
          </a:p>
          <a:p>
            <a:r>
              <a:rPr lang="en-GB" dirty="0"/>
              <a:t>Which card(s) describe a strength you have?</a:t>
            </a:r>
          </a:p>
          <a:p>
            <a:endParaRPr lang="en-GB" dirty="0"/>
          </a:p>
          <a:p>
            <a:endParaRPr lang="en-GB" dirty="0"/>
          </a:p>
          <a:p>
            <a:r>
              <a:rPr lang="en-GB" dirty="0"/>
              <a:t>What personal or learning strengths do you have?</a:t>
            </a:r>
          </a:p>
          <a:p>
            <a:r>
              <a:rPr lang="en-GB" dirty="0"/>
              <a:t>How does your strength make you feel?</a:t>
            </a:r>
          </a:p>
        </p:txBody>
      </p:sp>
      <p:pic>
        <p:nvPicPr>
          <p:cNvPr id="4" name="Picture 3">
            <a:extLst>
              <a:ext uri="{FF2B5EF4-FFF2-40B4-BE49-F238E27FC236}">
                <a16:creationId xmlns:a16="http://schemas.microsoft.com/office/drawing/2014/main" id="{C6A7F5DF-E642-4721-8A9F-DACFA45F5204}"/>
              </a:ext>
            </a:extLst>
          </p:cNvPr>
          <p:cNvPicPr>
            <a:picLocks noChangeAspect="1"/>
          </p:cNvPicPr>
          <p:nvPr/>
        </p:nvPicPr>
        <p:blipFill rotWithShape="1">
          <a:blip r:embed="rId2"/>
          <a:srcRect l="25125" t="20378" r="44736" b="12811"/>
          <a:stretch/>
        </p:blipFill>
        <p:spPr>
          <a:xfrm>
            <a:off x="6688225" y="-4970"/>
            <a:ext cx="5503775" cy="6862970"/>
          </a:xfrm>
          <a:prstGeom prst="rect">
            <a:avLst/>
          </a:prstGeom>
        </p:spPr>
      </p:pic>
    </p:spTree>
    <p:extLst>
      <p:ext uri="{BB962C8B-B14F-4D97-AF65-F5344CB8AC3E}">
        <p14:creationId xmlns:p14="http://schemas.microsoft.com/office/powerpoint/2010/main" val="3022689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86FF5-5CE7-4C0F-8DFB-6407021925E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00528FBB-6493-4AA6-80ED-ACA816F4104C}"/>
              </a:ext>
            </a:extLst>
          </p:cNvPr>
          <p:cNvSpPr>
            <a:spLocks noGrp="1"/>
          </p:cNvSpPr>
          <p:nvPr>
            <p:ph idx="1"/>
          </p:nvPr>
        </p:nvSpPr>
        <p:spPr/>
        <p:txBody>
          <a:bodyPr/>
          <a:lstStyle/>
          <a:p>
            <a:r>
              <a:rPr lang="en-GB" dirty="0"/>
              <a:t>Think about a realistic goal or dream you have for yourself.</a:t>
            </a:r>
          </a:p>
          <a:p>
            <a:r>
              <a:rPr lang="en-GB" dirty="0"/>
              <a:t>Share some of your ideas with the class.</a:t>
            </a:r>
          </a:p>
        </p:txBody>
      </p:sp>
      <p:pic>
        <p:nvPicPr>
          <p:cNvPr id="1026" name="Picture 2" descr="Goal Png Pic - Goal Clipart Transparent Transparent PNG - 942x788 - Free  Download on NicePNG">
            <a:extLst>
              <a:ext uri="{FF2B5EF4-FFF2-40B4-BE49-F238E27FC236}">
                <a16:creationId xmlns:a16="http://schemas.microsoft.com/office/drawing/2014/main" id="{B42F3A31-D811-4AC8-9C66-6D6F48F3F3AA}"/>
              </a:ext>
            </a:extLst>
          </p:cNvPr>
          <p:cNvPicPr>
            <a:picLocks noChangeAspect="1" noChangeArrowheads="1"/>
          </p:cNvPicPr>
          <p:nvPr/>
        </p:nvPicPr>
        <p:blipFill>
          <a:blip r:embed="rId2">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8030817" y="2752882"/>
            <a:ext cx="4161183" cy="4105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7486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088089-B391-4523-8FF8-FE5D472BCD8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BA9454E-23EE-40A0-9DB0-BE8C1D6EE18F}"/>
              </a:ext>
            </a:extLst>
          </p:cNvPr>
          <p:cNvSpPr>
            <a:spLocks noGrp="1"/>
          </p:cNvSpPr>
          <p:nvPr>
            <p:ph idx="1"/>
          </p:nvPr>
        </p:nvSpPr>
        <p:spPr/>
        <p:txBody>
          <a:bodyPr/>
          <a:lstStyle/>
          <a:p>
            <a:r>
              <a:rPr lang="en-GB" dirty="0"/>
              <a:t>What is a realistic goal?</a:t>
            </a:r>
          </a:p>
          <a:p>
            <a:r>
              <a:rPr lang="en-GB" dirty="0"/>
              <a:t>Do you have a realistic or unrealistic goal?</a:t>
            </a:r>
          </a:p>
        </p:txBody>
      </p:sp>
      <p:pic>
        <p:nvPicPr>
          <p:cNvPr id="2050" name="Picture 2" descr="Reaching The Microalgaes Goals - Goal Setting Transparent PNG - 400x300 -  Free Download on NicePNG">
            <a:extLst>
              <a:ext uri="{FF2B5EF4-FFF2-40B4-BE49-F238E27FC236}">
                <a16:creationId xmlns:a16="http://schemas.microsoft.com/office/drawing/2014/main" id="{2E2043A4-4056-4011-B714-F78494B55F35}"/>
              </a:ext>
            </a:extLst>
          </p:cNvPr>
          <p:cNvPicPr>
            <a:picLocks noChangeAspect="1" noChangeArrowheads="1"/>
          </p:cNvPicPr>
          <p:nvPr/>
        </p:nvPicPr>
        <p:blipFill rotWithShape="1">
          <a:blip r:embed="rId2">
            <a:clrChange>
              <a:clrFrom>
                <a:srgbClr val="F6F6F6"/>
              </a:clrFrom>
              <a:clrTo>
                <a:srgbClr val="F6F6F6">
                  <a:alpha val="0"/>
                </a:srgbClr>
              </a:clrTo>
            </a:clrChange>
            <a:extLst>
              <a:ext uri="{28A0092B-C50C-407E-A947-70E740481C1C}">
                <a14:useLocalDpi xmlns:a14="http://schemas.microsoft.com/office/drawing/2010/main" val="0"/>
              </a:ext>
            </a:extLst>
          </a:blip>
          <a:srcRect r="25154"/>
          <a:stretch/>
        </p:blipFill>
        <p:spPr bwMode="auto">
          <a:xfrm>
            <a:off x="4706471" y="2991679"/>
            <a:ext cx="7485530" cy="3866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9015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Goal Clipart Png - Free Transparent PNG Clipart Images Download">
            <a:extLst>
              <a:ext uri="{FF2B5EF4-FFF2-40B4-BE49-F238E27FC236}">
                <a16:creationId xmlns:a16="http://schemas.microsoft.com/office/drawing/2014/main" id="{85322319-A01A-4BBE-AD30-91C0D0E08861}"/>
              </a:ext>
            </a:extLst>
          </p:cNvPr>
          <p:cNvPicPr>
            <a:picLocks noChangeAspect="1" noChangeArrowheads="1"/>
          </p:cNvPicPr>
          <p:nvPr/>
        </p:nvPicPr>
        <p:blipFill rotWithShape="1">
          <a:blip r:embed="rId2">
            <a:clrChange>
              <a:clrFrom>
                <a:srgbClr val="EDEDED"/>
              </a:clrFrom>
              <a:clrTo>
                <a:srgbClr val="EDEDED">
                  <a:alpha val="0"/>
                </a:srgbClr>
              </a:clrTo>
            </a:clrChange>
            <a:extLst>
              <a:ext uri="{28A0092B-C50C-407E-A947-70E740481C1C}">
                <a14:useLocalDpi xmlns:a14="http://schemas.microsoft.com/office/drawing/2010/main" val="0"/>
              </a:ext>
            </a:extLst>
          </a:blip>
          <a:srcRect r="22961"/>
          <a:stretch/>
        </p:blipFill>
        <p:spPr bwMode="auto">
          <a:xfrm>
            <a:off x="6096000" y="1914525"/>
            <a:ext cx="6163917" cy="494347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81E0C50-3098-454F-AD1B-AB2728E88E4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5FAE5C2-A66A-4867-B5D2-27C9319B57A2}"/>
              </a:ext>
            </a:extLst>
          </p:cNvPr>
          <p:cNvSpPr>
            <a:spLocks noGrp="1"/>
          </p:cNvSpPr>
          <p:nvPr>
            <p:ph idx="1"/>
          </p:nvPr>
        </p:nvSpPr>
        <p:spPr>
          <a:xfrm>
            <a:off x="1024128" y="2286000"/>
            <a:ext cx="6738333" cy="4023360"/>
          </a:xfrm>
        </p:spPr>
        <p:txBody>
          <a:bodyPr/>
          <a:lstStyle/>
          <a:p>
            <a:r>
              <a:rPr lang="en-GB" dirty="0"/>
              <a:t>Why is it important to have goals?</a:t>
            </a:r>
          </a:p>
          <a:p>
            <a:r>
              <a:rPr lang="en-GB" dirty="0"/>
              <a:t>Why is it important to stretch yourself to reach them?</a:t>
            </a:r>
          </a:p>
          <a:p>
            <a:endParaRPr lang="en-GB" dirty="0"/>
          </a:p>
          <a:p>
            <a:r>
              <a:rPr lang="en-GB" dirty="0"/>
              <a:t>Why is it important to speak your dreams and goals out loud or to write them down?</a:t>
            </a:r>
          </a:p>
        </p:txBody>
      </p:sp>
    </p:spTree>
    <p:extLst>
      <p:ext uri="{BB962C8B-B14F-4D97-AF65-F5344CB8AC3E}">
        <p14:creationId xmlns:p14="http://schemas.microsoft.com/office/powerpoint/2010/main" val="1029120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64618-67B1-4944-A05D-81675D2113FB}"/>
              </a:ext>
            </a:extLst>
          </p:cNvPr>
          <p:cNvSpPr>
            <a:spLocks noGrp="1"/>
          </p:cNvSpPr>
          <p:nvPr>
            <p:ph type="title"/>
          </p:nvPr>
        </p:nvSpPr>
        <p:spPr/>
        <p:txBody>
          <a:bodyPr/>
          <a:lstStyle/>
          <a:p>
            <a:r>
              <a:rPr lang="en-GB" dirty="0"/>
              <a:t>Activity </a:t>
            </a:r>
          </a:p>
        </p:txBody>
      </p:sp>
      <p:sp>
        <p:nvSpPr>
          <p:cNvPr id="3" name="Content Placeholder 2">
            <a:extLst>
              <a:ext uri="{FF2B5EF4-FFF2-40B4-BE49-F238E27FC236}">
                <a16:creationId xmlns:a16="http://schemas.microsoft.com/office/drawing/2014/main" id="{030EEDE4-EE18-4DA9-B6EC-552C01B3C50C}"/>
              </a:ext>
            </a:extLst>
          </p:cNvPr>
          <p:cNvSpPr>
            <a:spLocks noGrp="1"/>
          </p:cNvSpPr>
          <p:nvPr>
            <p:ph idx="1"/>
          </p:nvPr>
        </p:nvSpPr>
        <p:spPr>
          <a:xfrm>
            <a:off x="1024129" y="2286000"/>
            <a:ext cx="7752124" cy="4023360"/>
          </a:xfrm>
        </p:spPr>
        <p:txBody>
          <a:bodyPr/>
          <a:lstStyle/>
          <a:p>
            <a:r>
              <a:rPr lang="en-GB" dirty="0"/>
              <a:t>You have two ‘goal cards.’</a:t>
            </a:r>
          </a:p>
          <a:p>
            <a:r>
              <a:rPr lang="en-GB" dirty="0"/>
              <a:t>Think of two goals for yourself – one needs to be a school-based goal, e.g. to speak confidently in assembly, to become better at spelling etc. the other goal can be an aspiration for outside school, e.g. to gain my yellow belt in Karate, to have a pet dog etc. </a:t>
            </a:r>
          </a:p>
          <a:p>
            <a:endParaRPr lang="en-GB" dirty="0"/>
          </a:p>
          <a:p>
            <a:r>
              <a:rPr lang="en-GB" dirty="0"/>
              <a:t>In our next lesson, we will be thinking about the steps we might take to reach our goal.</a:t>
            </a:r>
          </a:p>
        </p:txBody>
      </p:sp>
      <p:pic>
        <p:nvPicPr>
          <p:cNvPr id="4" name="Picture 3">
            <a:extLst>
              <a:ext uri="{FF2B5EF4-FFF2-40B4-BE49-F238E27FC236}">
                <a16:creationId xmlns:a16="http://schemas.microsoft.com/office/drawing/2014/main" id="{2C7C91D2-6262-4295-AFDF-1868F99820D7}"/>
              </a:ext>
            </a:extLst>
          </p:cNvPr>
          <p:cNvPicPr>
            <a:picLocks noChangeAspect="1"/>
          </p:cNvPicPr>
          <p:nvPr/>
        </p:nvPicPr>
        <p:blipFill rotWithShape="1">
          <a:blip r:embed="rId2"/>
          <a:srcRect l="30896" t="19565" r="50000" b="8000"/>
          <a:stretch/>
        </p:blipFill>
        <p:spPr>
          <a:xfrm>
            <a:off x="8984974" y="-1"/>
            <a:ext cx="3207026" cy="6840135"/>
          </a:xfrm>
          <a:prstGeom prst="rect">
            <a:avLst/>
          </a:prstGeom>
        </p:spPr>
      </p:pic>
    </p:spTree>
    <p:extLst>
      <p:ext uri="{BB962C8B-B14F-4D97-AF65-F5344CB8AC3E}">
        <p14:creationId xmlns:p14="http://schemas.microsoft.com/office/powerpoint/2010/main" val="35744372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21</TotalTime>
  <Words>206</Words>
  <Application>Microsoft Office PowerPoint</Application>
  <PresentationFormat>Widescreen</PresentationFormat>
  <Paragraphs>22</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Tw Cen MT</vt:lpstr>
      <vt:lpstr>Tw Cen MT Condensed</vt:lpstr>
      <vt:lpstr>Wingdings 3</vt:lpstr>
      <vt:lpstr>Integral</vt:lpstr>
      <vt:lpstr>Personal learning goals</vt:lpstr>
      <vt:lpstr>strength</vt:lpstr>
      <vt:lpstr>PowerPoint Presentation</vt:lpstr>
      <vt:lpstr>PowerPoint Presentation</vt:lpstr>
      <vt:lpstr>PowerPoint Presentation</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learning goals</dc:title>
  <dc:creator>Emily Fenner</dc:creator>
  <cp:lastModifiedBy>Emily Fenner</cp:lastModifiedBy>
  <cp:revision>4</cp:revision>
  <dcterms:created xsi:type="dcterms:W3CDTF">2021-12-10T16:35:56Z</dcterms:created>
  <dcterms:modified xsi:type="dcterms:W3CDTF">2021-12-13T12:16:47Z</dcterms:modified>
</cp:coreProperties>
</file>