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0"/>
  </p:notesMasterIdLst>
  <p:handoutMasterIdLst>
    <p:handoutMasterId r:id="rId11"/>
  </p:handoutMasterIdLst>
  <p:sldIdLst>
    <p:sldId id="267" r:id="rId3"/>
    <p:sldId id="275" r:id="rId4"/>
    <p:sldId id="261" r:id="rId5"/>
    <p:sldId id="278" r:id="rId6"/>
    <p:sldId id="266" r:id="rId7"/>
    <p:sldId id="259" r:id="rId8"/>
    <p:sldId id="279" r:id="rId9"/>
  </p:sldIdLst>
  <p:sldSz cx="9144000" cy="6858000" type="screen4x3"/>
  <p:notesSz cx="6889750" cy="100218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6061" autoAdjust="0"/>
    <p:restoredTop sz="94826" autoAdjust="0"/>
  </p:normalViewPr>
  <p:slideViewPr>
    <p:cSldViewPr>
      <p:cViewPr varScale="1">
        <p:scale>
          <a:sx n="69" d="100"/>
          <a:sy n="69" d="100"/>
        </p:scale>
        <p:origin x="1564" y="4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handoutMaster" Target="handoutMasters/handout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5558" cy="502835"/>
          </a:xfrm>
          <a:prstGeom prst="rect">
            <a:avLst/>
          </a:prstGeom>
        </p:spPr>
        <p:txBody>
          <a:bodyPr vert="horz" lIns="96634" tIns="48317" rIns="96634" bIns="48317" rtlCol="0"/>
          <a:lstStyle>
            <a:lvl1pPr algn="l">
              <a:defRPr sz="1300"/>
            </a:lvl1pPr>
          </a:lstStyle>
          <a:p>
            <a:endParaRPr lang="en-GB"/>
          </a:p>
        </p:txBody>
      </p:sp>
      <p:sp>
        <p:nvSpPr>
          <p:cNvPr id="3" name="Date Placeholder 2"/>
          <p:cNvSpPr>
            <a:spLocks noGrp="1"/>
          </p:cNvSpPr>
          <p:nvPr>
            <p:ph type="dt" sz="quarter" idx="1"/>
          </p:nvPr>
        </p:nvSpPr>
        <p:spPr>
          <a:xfrm>
            <a:off x="3902597" y="0"/>
            <a:ext cx="2985558" cy="502835"/>
          </a:xfrm>
          <a:prstGeom prst="rect">
            <a:avLst/>
          </a:prstGeom>
        </p:spPr>
        <p:txBody>
          <a:bodyPr vert="horz" lIns="96634" tIns="48317" rIns="96634" bIns="48317" rtlCol="0"/>
          <a:lstStyle>
            <a:lvl1pPr algn="r">
              <a:defRPr sz="1300"/>
            </a:lvl1pPr>
          </a:lstStyle>
          <a:p>
            <a:fld id="{FD298B4A-BC34-469C-916C-5742CB8CC320}" type="datetimeFigureOut">
              <a:rPr lang="en-GB" smtClean="0"/>
              <a:t>07/02/2021</a:t>
            </a:fld>
            <a:endParaRPr lang="en-GB"/>
          </a:p>
        </p:txBody>
      </p:sp>
      <p:sp>
        <p:nvSpPr>
          <p:cNvPr id="4" name="Footer Placeholder 3"/>
          <p:cNvSpPr>
            <a:spLocks noGrp="1"/>
          </p:cNvSpPr>
          <p:nvPr>
            <p:ph type="ftr" sz="quarter" idx="2"/>
          </p:nvPr>
        </p:nvSpPr>
        <p:spPr>
          <a:xfrm>
            <a:off x="0" y="9519055"/>
            <a:ext cx="2985558" cy="502834"/>
          </a:xfrm>
          <a:prstGeom prst="rect">
            <a:avLst/>
          </a:prstGeom>
        </p:spPr>
        <p:txBody>
          <a:bodyPr vert="horz" lIns="96634" tIns="48317" rIns="96634" bIns="48317" rtlCol="0" anchor="b"/>
          <a:lstStyle>
            <a:lvl1pPr algn="l">
              <a:defRPr sz="1300"/>
            </a:lvl1pPr>
          </a:lstStyle>
          <a:p>
            <a:endParaRPr lang="en-GB"/>
          </a:p>
        </p:txBody>
      </p:sp>
      <p:sp>
        <p:nvSpPr>
          <p:cNvPr id="5" name="Slide Number Placeholder 4"/>
          <p:cNvSpPr>
            <a:spLocks noGrp="1"/>
          </p:cNvSpPr>
          <p:nvPr>
            <p:ph type="sldNum" sz="quarter" idx="3"/>
          </p:nvPr>
        </p:nvSpPr>
        <p:spPr>
          <a:xfrm>
            <a:off x="3902597" y="9519055"/>
            <a:ext cx="2985558" cy="502834"/>
          </a:xfrm>
          <a:prstGeom prst="rect">
            <a:avLst/>
          </a:prstGeom>
        </p:spPr>
        <p:txBody>
          <a:bodyPr vert="horz" lIns="96634" tIns="48317" rIns="96634" bIns="48317" rtlCol="0" anchor="b"/>
          <a:lstStyle>
            <a:lvl1pPr algn="r">
              <a:defRPr sz="1300"/>
            </a:lvl1pPr>
          </a:lstStyle>
          <a:p>
            <a:fld id="{DC87F9D7-D14B-4648-AD60-61DD062A3A27}" type="slidenum">
              <a:rPr lang="en-GB" smtClean="0"/>
              <a:t>‹#›</a:t>
            </a:fld>
            <a:endParaRPr lang="en-GB"/>
          </a:p>
        </p:txBody>
      </p:sp>
    </p:spTree>
    <p:extLst>
      <p:ext uri="{BB962C8B-B14F-4D97-AF65-F5344CB8AC3E}">
        <p14:creationId xmlns:p14="http://schemas.microsoft.com/office/powerpoint/2010/main" val="204709020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5558" cy="501094"/>
          </a:xfrm>
          <a:prstGeom prst="rect">
            <a:avLst/>
          </a:prstGeom>
        </p:spPr>
        <p:txBody>
          <a:bodyPr vert="horz" lIns="96634" tIns="48317" rIns="96634" bIns="48317" rtlCol="0"/>
          <a:lstStyle>
            <a:lvl1pPr algn="l">
              <a:defRPr sz="1300"/>
            </a:lvl1pPr>
          </a:lstStyle>
          <a:p>
            <a:endParaRPr lang="en-IE"/>
          </a:p>
        </p:txBody>
      </p:sp>
      <p:sp>
        <p:nvSpPr>
          <p:cNvPr id="3" name="Date Placeholder 2"/>
          <p:cNvSpPr>
            <a:spLocks noGrp="1"/>
          </p:cNvSpPr>
          <p:nvPr>
            <p:ph type="dt" idx="1"/>
          </p:nvPr>
        </p:nvSpPr>
        <p:spPr>
          <a:xfrm>
            <a:off x="3902597" y="0"/>
            <a:ext cx="2985558" cy="501094"/>
          </a:xfrm>
          <a:prstGeom prst="rect">
            <a:avLst/>
          </a:prstGeom>
        </p:spPr>
        <p:txBody>
          <a:bodyPr vert="horz" lIns="96634" tIns="48317" rIns="96634" bIns="48317" rtlCol="0"/>
          <a:lstStyle>
            <a:lvl1pPr algn="r">
              <a:defRPr sz="1300"/>
            </a:lvl1pPr>
          </a:lstStyle>
          <a:p>
            <a:fld id="{856A0E19-3171-4782-9117-C1044BDF1D91}" type="datetimeFigureOut">
              <a:rPr lang="en-IE" smtClean="0"/>
              <a:t>07/02/2021</a:t>
            </a:fld>
            <a:endParaRPr lang="en-IE"/>
          </a:p>
        </p:txBody>
      </p:sp>
      <p:sp>
        <p:nvSpPr>
          <p:cNvPr id="4" name="Slide Image Placeholder 3"/>
          <p:cNvSpPr>
            <a:spLocks noGrp="1" noRot="1" noChangeAspect="1"/>
          </p:cNvSpPr>
          <p:nvPr>
            <p:ph type="sldImg" idx="2"/>
          </p:nvPr>
        </p:nvSpPr>
        <p:spPr>
          <a:xfrm>
            <a:off x="939800" y="750888"/>
            <a:ext cx="5010150" cy="3759200"/>
          </a:xfrm>
          <a:prstGeom prst="rect">
            <a:avLst/>
          </a:prstGeom>
          <a:noFill/>
          <a:ln w="12700">
            <a:solidFill>
              <a:prstClr val="black"/>
            </a:solidFill>
          </a:ln>
        </p:spPr>
        <p:txBody>
          <a:bodyPr vert="horz" lIns="96634" tIns="48317" rIns="96634" bIns="48317" rtlCol="0" anchor="ctr"/>
          <a:lstStyle/>
          <a:p>
            <a:endParaRPr lang="en-IE"/>
          </a:p>
        </p:txBody>
      </p:sp>
      <p:sp>
        <p:nvSpPr>
          <p:cNvPr id="5" name="Notes Placeholder 4"/>
          <p:cNvSpPr>
            <a:spLocks noGrp="1"/>
          </p:cNvSpPr>
          <p:nvPr>
            <p:ph type="body" sz="quarter" idx="3"/>
          </p:nvPr>
        </p:nvSpPr>
        <p:spPr>
          <a:xfrm>
            <a:off x="688975" y="4760397"/>
            <a:ext cx="5511800" cy="4509850"/>
          </a:xfrm>
          <a:prstGeom prst="rect">
            <a:avLst/>
          </a:prstGeom>
        </p:spPr>
        <p:txBody>
          <a:bodyPr vert="horz" lIns="96634" tIns="48317" rIns="96634" bIns="48317"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6" name="Footer Placeholder 5"/>
          <p:cNvSpPr>
            <a:spLocks noGrp="1"/>
          </p:cNvSpPr>
          <p:nvPr>
            <p:ph type="ftr" sz="quarter" idx="4"/>
          </p:nvPr>
        </p:nvSpPr>
        <p:spPr>
          <a:xfrm>
            <a:off x="0" y="9519054"/>
            <a:ext cx="2985558" cy="501094"/>
          </a:xfrm>
          <a:prstGeom prst="rect">
            <a:avLst/>
          </a:prstGeom>
        </p:spPr>
        <p:txBody>
          <a:bodyPr vert="horz" lIns="96634" tIns="48317" rIns="96634" bIns="48317" rtlCol="0" anchor="b"/>
          <a:lstStyle>
            <a:lvl1pPr algn="l">
              <a:defRPr sz="1300"/>
            </a:lvl1pPr>
          </a:lstStyle>
          <a:p>
            <a:endParaRPr lang="en-IE"/>
          </a:p>
        </p:txBody>
      </p:sp>
      <p:sp>
        <p:nvSpPr>
          <p:cNvPr id="7" name="Slide Number Placeholder 6"/>
          <p:cNvSpPr>
            <a:spLocks noGrp="1"/>
          </p:cNvSpPr>
          <p:nvPr>
            <p:ph type="sldNum" sz="quarter" idx="5"/>
          </p:nvPr>
        </p:nvSpPr>
        <p:spPr>
          <a:xfrm>
            <a:off x="3902597" y="9519054"/>
            <a:ext cx="2985558" cy="501094"/>
          </a:xfrm>
          <a:prstGeom prst="rect">
            <a:avLst/>
          </a:prstGeom>
        </p:spPr>
        <p:txBody>
          <a:bodyPr vert="horz" lIns="96634" tIns="48317" rIns="96634" bIns="48317" rtlCol="0" anchor="b"/>
          <a:lstStyle>
            <a:lvl1pPr algn="r">
              <a:defRPr sz="1300"/>
            </a:lvl1pPr>
          </a:lstStyle>
          <a:p>
            <a:fld id="{3E1DEE96-C161-4769-A7D5-AB0BA954CC4F}" type="slidenum">
              <a:rPr lang="en-IE" smtClean="0"/>
              <a:t>‹#›</a:t>
            </a:fld>
            <a:endParaRPr lang="en-IE"/>
          </a:p>
        </p:txBody>
      </p:sp>
    </p:spTree>
    <p:extLst>
      <p:ext uri="{BB962C8B-B14F-4D97-AF65-F5344CB8AC3E}">
        <p14:creationId xmlns:p14="http://schemas.microsoft.com/office/powerpoint/2010/main" val="25974365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smtClean="0"/>
              <a:t>In a lifetime people build up karma, both good and bad, based on their actions within that lifetime. This karma affects their future lives and existences. People must take responsibility for their actions either within this life time or the next</a:t>
            </a:r>
          </a:p>
          <a:p>
            <a:pPr eaLnBrk="1" hangingPunct="1">
              <a:spcBef>
                <a:spcPct val="0"/>
              </a:spcBef>
            </a:pPr>
            <a:endParaRPr lang="en-GB" smtClean="0"/>
          </a:p>
        </p:txBody>
      </p:sp>
      <p:sp>
        <p:nvSpPr>
          <p:cNvPr id="1638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41F6A8B7-C382-4847-B91F-D8B32AD5399F}" type="slidenum">
              <a:rPr lang="en-GB" smtClean="0"/>
              <a:pPr fontAlgn="base">
                <a:spcBef>
                  <a:spcPct val="0"/>
                </a:spcBef>
                <a:spcAft>
                  <a:spcPct val="0"/>
                </a:spcAft>
                <a:defRPr/>
              </a:pPr>
              <a:t>5</a:t>
            </a:fld>
            <a:endParaRPr lang="en-GB" smtClean="0"/>
          </a:p>
        </p:txBody>
      </p:sp>
    </p:spTree>
    <p:extLst>
      <p:ext uri="{BB962C8B-B14F-4D97-AF65-F5344CB8AC3E}">
        <p14:creationId xmlns:p14="http://schemas.microsoft.com/office/powerpoint/2010/main" val="42856791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IE"/>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IE"/>
          </a:p>
        </p:txBody>
      </p:sp>
      <p:sp>
        <p:nvSpPr>
          <p:cNvPr id="4" name="Date Placeholder 3"/>
          <p:cNvSpPr>
            <a:spLocks noGrp="1"/>
          </p:cNvSpPr>
          <p:nvPr>
            <p:ph type="dt" sz="half" idx="10"/>
          </p:nvPr>
        </p:nvSpPr>
        <p:spPr/>
        <p:txBody>
          <a:bodyPr/>
          <a:lstStyle/>
          <a:p>
            <a:fld id="{4880C294-0760-417F-BFFC-F0221CBCC7E1}" type="datetimeFigureOut">
              <a:rPr lang="en-IE" smtClean="0"/>
              <a:t>07/02/2021</a:t>
            </a:fld>
            <a:endParaRPr lang="en-IE"/>
          </a:p>
        </p:txBody>
      </p:sp>
      <p:sp>
        <p:nvSpPr>
          <p:cNvPr id="5" name="Footer Placeholder 4"/>
          <p:cNvSpPr>
            <a:spLocks noGrp="1"/>
          </p:cNvSpPr>
          <p:nvPr>
            <p:ph type="ftr" sz="quarter" idx="11"/>
          </p:nvPr>
        </p:nvSpPr>
        <p:spPr/>
        <p:txBody>
          <a:bodyPr/>
          <a:lstStyle/>
          <a:p>
            <a:endParaRPr lang="en-IE"/>
          </a:p>
        </p:txBody>
      </p:sp>
      <p:sp>
        <p:nvSpPr>
          <p:cNvPr id="6" name="Slide Number Placeholder 5"/>
          <p:cNvSpPr>
            <a:spLocks noGrp="1"/>
          </p:cNvSpPr>
          <p:nvPr>
            <p:ph type="sldNum" sz="quarter" idx="12"/>
          </p:nvPr>
        </p:nvSpPr>
        <p:spPr/>
        <p:txBody>
          <a:bodyPr/>
          <a:lstStyle/>
          <a:p>
            <a:fld id="{3CCE26DA-3E4C-41F3-9A56-5DB340FB7808}" type="slidenum">
              <a:rPr lang="en-IE" smtClean="0"/>
              <a:t>‹#›</a:t>
            </a:fld>
            <a:endParaRPr lang="en-IE"/>
          </a:p>
        </p:txBody>
      </p:sp>
    </p:spTree>
    <p:extLst>
      <p:ext uri="{BB962C8B-B14F-4D97-AF65-F5344CB8AC3E}">
        <p14:creationId xmlns:p14="http://schemas.microsoft.com/office/powerpoint/2010/main" val="26979909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Date Placeholder 3"/>
          <p:cNvSpPr>
            <a:spLocks noGrp="1"/>
          </p:cNvSpPr>
          <p:nvPr>
            <p:ph type="dt" sz="half" idx="10"/>
          </p:nvPr>
        </p:nvSpPr>
        <p:spPr/>
        <p:txBody>
          <a:bodyPr/>
          <a:lstStyle/>
          <a:p>
            <a:fld id="{4880C294-0760-417F-BFFC-F0221CBCC7E1}" type="datetimeFigureOut">
              <a:rPr lang="en-IE" smtClean="0"/>
              <a:t>07/02/2021</a:t>
            </a:fld>
            <a:endParaRPr lang="en-IE"/>
          </a:p>
        </p:txBody>
      </p:sp>
      <p:sp>
        <p:nvSpPr>
          <p:cNvPr id="5" name="Footer Placeholder 4"/>
          <p:cNvSpPr>
            <a:spLocks noGrp="1"/>
          </p:cNvSpPr>
          <p:nvPr>
            <p:ph type="ftr" sz="quarter" idx="11"/>
          </p:nvPr>
        </p:nvSpPr>
        <p:spPr/>
        <p:txBody>
          <a:bodyPr/>
          <a:lstStyle/>
          <a:p>
            <a:endParaRPr lang="en-IE"/>
          </a:p>
        </p:txBody>
      </p:sp>
      <p:sp>
        <p:nvSpPr>
          <p:cNvPr id="6" name="Slide Number Placeholder 5"/>
          <p:cNvSpPr>
            <a:spLocks noGrp="1"/>
          </p:cNvSpPr>
          <p:nvPr>
            <p:ph type="sldNum" sz="quarter" idx="12"/>
          </p:nvPr>
        </p:nvSpPr>
        <p:spPr/>
        <p:txBody>
          <a:bodyPr/>
          <a:lstStyle/>
          <a:p>
            <a:fld id="{3CCE26DA-3E4C-41F3-9A56-5DB340FB7808}" type="slidenum">
              <a:rPr lang="en-IE" smtClean="0"/>
              <a:t>‹#›</a:t>
            </a:fld>
            <a:endParaRPr lang="en-IE"/>
          </a:p>
        </p:txBody>
      </p:sp>
    </p:spTree>
    <p:extLst>
      <p:ext uri="{BB962C8B-B14F-4D97-AF65-F5344CB8AC3E}">
        <p14:creationId xmlns:p14="http://schemas.microsoft.com/office/powerpoint/2010/main" val="2654874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IE"/>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80C294-0760-417F-BFFC-F0221CBCC7E1}" type="datetimeFigureOut">
              <a:rPr lang="en-IE" smtClean="0"/>
              <a:t>07/02/2021</a:t>
            </a:fld>
            <a:endParaRPr lang="en-IE"/>
          </a:p>
        </p:txBody>
      </p:sp>
      <p:sp>
        <p:nvSpPr>
          <p:cNvPr id="5" name="Footer Placeholder 4"/>
          <p:cNvSpPr>
            <a:spLocks noGrp="1"/>
          </p:cNvSpPr>
          <p:nvPr>
            <p:ph type="ftr" sz="quarter" idx="11"/>
          </p:nvPr>
        </p:nvSpPr>
        <p:spPr/>
        <p:txBody>
          <a:bodyPr/>
          <a:lstStyle/>
          <a:p>
            <a:endParaRPr lang="en-IE"/>
          </a:p>
        </p:txBody>
      </p:sp>
      <p:sp>
        <p:nvSpPr>
          <p:cNvPr id="6" name="Slide Number Placeholder 5"/>
          <p:cNvSpPr>
            <a:spLocks noGrp="1"/>
          </p:cNvSpPr>
          <p:nvPr>
            <p:ph type="sldNum" sz="quarter" idx="12"/>
          </p:nvPr>
        </p:nvSpPr>
        <p:spPr/>
        <p:txBody>
          <a:bodyPr/>
          <a:lstStyle/>
          <a:p>
            <a:fld id="{3CCE26DA-3E4C-41F3-9A56-5DB340FB7808}" type="slidenum">
              <a:rPr lang="en-IE" smtClean="0"/>
              <a:t>‹#›</a:t>
            </a:fld>
            <a:endParaRPr lang="en-IE"/>
          </a:p>
        </p:txBody>
      </p:sp>
    </p:spTree>
    <p:extLst>
      <p:ext uri="{BB962C8B-B14F-4D97-AF65-F5344CB8AC3E}">
        <p14:creationId xmlns:p14="http://schemas.microsoft.com/office/powerpoint/2010/main" val="41422984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5" name="Date Placeholder 4"/>
          <p:cNvSpPr>
            <a:spLocks noGrp="1"/>
          </p:cNvSpPr>
          <p:nvPr>
            <p:ph type="dt" sz="half" idx="10"/>
          </p:nvPr>
        </p:nvSpPr>
        <p:spPr/>
        <p:txBody>
          <a:bodyPr/>
          <a:lstStyle/>
          <a:p>
            <a:fld id="{4880C294-0760-417F-BFFC-F0221CBCC7E1}" type="datetimeFigureOut">
              <a:rPr lang="en-IE" smtClean="0"/>
              <a:t>07/02/2021</a:t>
            </a:fld>
            <a:endParaRPr lang="en-IE"/>
          </a:p>
        </p:txBody>
      </p:sp>
      <p:sp>
        <p:nvSpPr>
          <p:cNvPr id="6" name="Footer Placeholder 5"/>
          <p:cNvSpPr>
            <a:spLocks noGrp="1"/>
          </p:cNvSpPr>
          <p:nvPr>
            <p:ph type="ftr" sz="quarter" idx="11"/>
          </p:nvPr>
        </p:nvSpPr>
        <p:spPr/>
        <p:txBody>
          <a:bodyPr/>
          <a:lstStyle/>
          <a:p>
            <a:endParaRPr lang="en-IE"/>
          </a:p>
        </p:txBody>
      </p:sp>
      <p:sp>
        <p:nvSpPr>
          <p:cNvPr id="7" name="Slide Number Placeholder 6"/>
          <p:cNvSpPr>
            <a:spLocks noGrp="1"/>
          </p:cNvSpPr>
          <p:nvPr>
            <p:ph type="sldNum" sz="quarter" idx="12"/>
          </p:nvPr>
        </p:nvSpPr>
        <p:spPr/>
        <p:txBody>
          <a:bodyPr/>
          <a:lstStyle/>
          <a:p>
            <a:fld id="{3CCE26DA-3E4C-41F3-9A56-5DB340FB7808}" type="slidenum">
              <a:rPr lang="en-IE" smtClean="0"/>
              <a:t>‹#›</a:t>
            </a:fld>
            <a:endParaRPr lang="en-IE"/>
          </a:p>
        </p:txBody>
      </p:sp>
    </p:spTree>
    <p:extLst>
      <p:ext uri="{BB962C8B-B14F-4D97-AF65-F5344CB8AC3E}">
        <p14:creationId xmlns:p14="http://schemas.microsoft.com/office/powerpoint/2010/main" val="9731986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IE"/>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7" name="Date Placeholder 6"/>
          <p:cNvSpPr>
            <a:spLocks noGrp="1"/>
          </p:cNvSpPr>
          <p:nvPr>
            <p:ph type="dt" sz="half" idx="10"/>
          </p:nvPr>
        </p:nvSpPr>
        <p:spPr/>
        <p:txBody>
          <a:bodyPr/>
          <a:lstStyle/>
          <a:p>
            <a:fld id="{4880C294-0760-417F-BFFC-F0221CBCC7E1}" type="datetimeFigureOut">
              <a:rPr lang="en-IE" smtClean="0"/>
              <a:t>07/02/2021</a:t>
            </a:fld>
            <a:endParaRPr lang="en-IE"/>
          </a:p>
        </p:txBody>
      </p:sp>
      <p:sp>
        <p:nvSpPr>
          <p:cNvPr id="8" name="Footer Placeholder 7"/>
          <p:cNvSpPr>
            <a:spLocks noGrp="1"/>
          </p:cNvSpPr>
          <p:nvPr>
            <p:ph type="ftr" sz="quarter" idx="11"/>
          </p:nvPr>
        </p:nvSpPr>
        <p:spPr/>
        <p:txBody>
          <a:bodyPr/>
          <a:lstStyle/>
          <a:p>
            <a:endParaRPr lang="en-IE"/>
          </a:p>
        </p:txBody>
      </p:sp>
      <p:sp>
        <p:nvSpPr>
          <p:cNvPr id="9" name="Slide Number Placeholder 8"/>
          <p:cNvSpPr>
            <a:spLocks noGrp="1"/>
          </p:cNvSpPr>
          <p:nvPr>
            <p:ph type="sldNum" sz="quarter" idx="12"/>
          </p:nvPr>
        </p:nvSpPr>
        <p:spPr/>
        <p:txBody>
          <a:bodyPr/>
          <a:lstStyle/>
          <a:p>
            <a:fld id="{3CCE26DA-3E4C-41F3-9A56-5DB340FB7808}" type="slidenum">
              <a:rPr lang="en-IE" smtClean="0"/>
              <a:t>‹#›</a:t>
            </a:fld>
            <a:endParaRPr lang="en-IE"/>
          </a:p>
        </p:txBody>
      </p:sp>
    </p:spTree>
    <p:extLst>
      <p:ext uri="{BB962C8B-B14F-4D97-AF65-F5344CB8AC3E}">
        <p14:creationId xmlns:p14="http://schemas.microsoft.com/office/powerpoint/2010/main" val="25419502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Date Placeholder 2"/>
          <p:cNvSpPr>
            <a:spLocks noGrp="1"/>
          </p:cNvSpPr>
          <p:nvPr>
            <p:ph type="dt" sz="half" idx="10"/>
          </p:nvPr>
        </p:nvSpPr>
        <p:spPr/>
        <p:txBody>
          <a:bodyPr/>
          <a:lstStyle/>
          <a:p>
            <a:fld id="{4880C294-0760-417F-BFFC-F0221CBCC7E1}" type="datetimeFigureOut">
              <a:rPr lang="en-IE" smtClean="0"/>
              <a:t>07/02/2021</a:t>
            </a:fld>
            <a:endParaRPr lang="en-IE"/>
          </a:p>
        </p:txBody>
      </p:sp>
      <p:sp>
        <p:nvSpPr>
          <p:cNvPr id="4" name="Footer Placeholder 3"/>
          <p:cNvSpPr>
            <a:spLocks noGrp="1"/>
          </p:cNvSpPr>
          <p:nvPr>
            <p:ph type="ftr" sz="quarter" idx="11"/>
          </p:nvPr>
        </p:nvSpPr>
        <p:spPr/>
        <p:txBody>
          <a:bodyPr/>
          <a:lstStyle/>
          <a:p>
            <a:endParaRPr lang="en-IE"/>
          </a:p>
        </p:txBody>
      </p:sp>
      <p:sp>
        <p:nvSpPr>
          <p:cNvPr id="5" name="Slide Number Placeholder 4"/>
          <p:cNvSpPr>
            <a:spLocks noGrp="1"/>
          </p:cNvSpPr>
          <p:nvPr>
            <p:ph type="sldNum" sz="quarter" idx="12"/>
          </p:nvPr>
        </p:nvSpPr>
        <p:spPr/>
        <p:txBody>
          <a:bodyPr/>
          <a:lstStyle/>
          <a:p>
            <a:fld id="{3CCE26DA-3E4C-41F3-9A56-5DB340FB7808}" type="slidenum">
              <a:rPr lang="en-IE" smtClean="0"/>
              <a:t>‹#›</a:t>
            </a:fld>
            <a:endParaRPr lang="en-IE"/>
          </a:p>
        </p:txBody>
      </p:sp>
    </p:spTree>
    <p:extLst>
      <p:ext uri="{BB962C8B-B14F-4D97-AF65-F5344CB8AC3E}">
        <p14:creationId xmlns:p14="http://schemas.microsoft.com/office/powerpoint/2010/main" val="590252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80C294-0760-417F-BFFC-F0221CBCC7E1}" type="datetimeFigureOut">
              <a:rPr lang="en-IE" smtClean="0"/>
              <a:t>07/02/2021</a:t>
            </a:fld>
            <a:endParaRPr lang="en-IE"/>
          </a:p>
        </p:txBody>
      </p:sp>
      <p:sp>
        <p:nvSpPr>
          <p:cNvPr id="3" name="Footer Placeholder 2"/>
          <p:cNvSpPr>
            <a:spLocks noGrp="1"/>
          </p:cNvSpPr>
          <p:nvPr>
            <p:ph type="ftr" sz="quarter" idx="11"/>
          </p:nvPr>
        </p:nvSpPr>
        <p:spPr/>
        <p:txBody>
          <a:bodyPr/>
          <a:lstStyle/>
          <a:p>
            <a:endParaRPr lang="en-IE"/>
          </a:p>
        </p:txBody>
      </p:sp>
      <p:sp>
        <p:nvSpPr>
          <p:cNvPr id="4" name="Slide Number Placeholder 3"/>
          <p:cNvSpPr>
            <a:spLocks noGrp="1"/>
          </p:cNvSpPr>
          <p:nvPr>
            <p:ph type="sldNum" sz="quarter" idx="12"/>
          </p:nvPr>
        </p:nvSpPr>
        <p:spPr/>
        <p:txBody>
          <a:bodyPr/>
          <a:lstStyle/>
          <a:p>
            <a:fld id="{3CCE26DA-3E4C-41F3-9A56-5DB340FB7808}" type="slidenum">
              <a:rPr lang="en-IE" smtClean="0"/>
              <a:t>‹#›</a:t>
            </a:fld>
            <a:endParaRPr lang="en-IE"/>
          </a:p>
        </p:txBody>
      </p:sp>
    </p:spTree>
    <p:extLst>
      <p:ext uri="{BB962C8B-B14F-4D97-AF65-F5344CB8AC3E}">
        <p14:creationId xmlns:p14="http://schemas.microsoft.com/office/powerpoint/2010/main" val="4156679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IE"/>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80C294-0760-417F-BFFC-F0221CBCC7E1}" type="datetimeFigureOut">
              <a:rPr lang="en-IE" smtClean="0"/>
              <a:t>07/02/2021</a:t>
            </a:fld>
            <a:endParaRPr lang="en-IE"/>
          </a:p>
        </p:txBody>
      </p:sp>
      <p:sp>
        <p:nvSpPr>
          <p:cNvPr id="6" name="Footer Placeholder 5"/>
          <p:cNvSpPr>
            <a:spLocks noGrp="1"/>
          </p:cNvSpPr>
          <p:nvPr>
            <p:ph type="ftr" sz="quarter" idx="11"/>
          </p:nvPr>
        </p:nvSpPr>
        <p:spPr/>
        <p:txBody>
          <a:bodyPr/>
          <a:lstStyle/>
          <a:p>
            <a:endParaRPr lang="en-IE"/>
          </a:p>
        </p:txBody>
      </p:sp>
      <p:sp>
        <p:nvSpPr>
          <p:cNvPr id="7" name="Slide Number Placeholder 6"/>
          <p:cNvSpPr>
            <a:spLocks noGrp="1"/>
          </p:cNvSpPr>
          <p:nvPr>
            <p:ph type="sldNum" sz="quarter" idx="12"/>
          </p:nvPr>
        </p:nvSpPr>
        <p:spPr/>
        <p:txBody>
          <a:bodyPr/>
          <a:lstStyle/>
          <a:p>
            <a:fld id="{3CCE26DA-3E4C-41F3-9A56-5DB340FB7808}" type="slidenum">
              <a:rPr lang="en-IE" smtClean="0"/>
              <a:t>‹#›</a:t>
            </a:fld>
            <a:endParaRPr lang="en-IE"/>
          </a:p>
        </p:txBody>
      </p:sp>
    </p:spTree>
    <p:extLst>
      <p:ext uri="{BB962C8B-B14F-4D97-AF65-F5344CB8AC3E}">
        <p14:creationId xmlns:p14="http://schemas.microsoft.com/office/powerpoint/2010/main" val="11640453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IE"/>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E"/>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80C294-0760-417F-BFFC-F0221CBCC7E1}" type="datetimeFigureOut">
              <a:rPr lang="en-IE" smtClean="0"/>
              <a:t>07/02/2021</a:t>
            </a:fld>
            <a:endParaRPr lang="en-IE"/>
          </a:p>
        </p:txBody>
      </p:sp>
      <p:sp>
        <p:nvSpPr>
          <p:cNvPr id="6" name="Footer Placeholder 5"/>
          <p:cNvSpPr>
            <a:spLocks noGrp="1"/>
          </p:cNvSpPr>
          <p:nvPr>
            <p:ph type="ftr" sz="quarter" idx="11"/>
          </p:nvPr>
        </p:nvSpPr>
        <p:spPr/>
        <p:txBody>
          <a:bodyPr/>
          <a:lstStyle/>
          <a:p>
            <a:endParaRPr lang="en-IE"/>
          </a:p>
        </p:txBody>
      </p:sp>
      <p:sp>
        <p:nvSpPr>
          <p:cNvPr id="7" name="Slide Number Placeholder 6"/>
          <p:cNvSpPr>
            <a:spLocks noGrp="1"/>
          </p:cNvSpPr>
          <p:nvPr>
            <p:ph type="sldNum" sz="quarter" idx="12"/>
          </p:nvPr>
        </p:nvSpPr>
        <p:spPr/>
        <p:txBody>
          <a:bodyPr/>
          <a:lstStyle/>
          <a:p>
            <a:fld id="{3CCE26DA-3E4C-41F3-9A56-5DB340FB7808}" type="slidenum">
              <a:rPr lang="en-IE" smtClean="0"/>
              <a:t>‹#›</a:t>
            </a:fld>
            <a:endParaRPr lang="en-IE"/>
          </a:p>
        </p:txBody>
      </p:sp>
    </p:spTree>
    <p:extLst>
      <p:ext uri="{BB962C8B-B14F-4D97-AF65-F5344CB8AC3E}">
        <p14:creationId xmlns:p14="http://schemas.microsoft.com/office/powerpoint/2010/main" val="3419421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Date Placeholder 3"/>
          <p:cNvSpPr>
            <a:spLocks noGrp="1"/>
          </p:cNvSpPr>
          <p:nvPr>
            <p:ph type="dt" sz="half" idx="10"/>
          </p:nvPr>
        </p:nvSpPr>
        <p:spPr/>
        <p:txBody>
          <a:bodyPr/>
          <a:lstStyle/>
          <a:p>
            <a:fld id="{4880C294-0760-417F-BFFC-F0221CBCC7E1}" type="datetimeFigureOut">
              <a:rPr lang="en-IE" smtClean="0"/>
              <a:t>07/02/2021</a:t>
            </a:fld>
            <a:endParaRPr lang="en-IE"/>
          </a:p>
        </p:txBody>
      </p:sp>
      <p:sp>
        <p:nvSpPr>
          <p:cNvPr id="5" name="Footer Placeholder 4"/>
          <p:cNvSpPr>
            <a:spLocks noGrp="1"/>
          </p:cNvSpPr>
          <p:nvPr>
            <p:ph type="ftr" sz="quarter" idx="11"/>
          </p:nvPr>
        </p:nvSpPr>
        <p:spPr/>
        <p:txBody>
          <a:bodyPr/>
          <a:lstStyle/>
          <a:p>
            <a:endParaRPr lang="en-IE"/>
          </a:p>
        </p:txBody>
      </p:sp>
      <p:sp>
        <p:nvSpPr>
          <p:cNvPr id="6" name="Slide Number Placeholder 5"/>
          <p:cNvSpPr>
            <a:spLocks noGrp="1"/>
          </p:cNvSpPr>
          <p:nvPr>
            <p:ph type="sldNum" sz="quarter" idx="12"/>
          </p:nvPr>
        </p:nvSpPr>
        <p:spPr/>
        <p:txBody>
          <a:bodyPr/>
          <a:lstStyle/>
          <a:p>
            <a:fld id="{3CCE26DA-3E4C-41F3-9A56-5DB340FB7808}" type="slidenum">
              <a:rPr lang="en-IE" smtClean="0"/>
              <a:t>‹#›</a:t>
            </a:fld>
            <a:endParaRPr lang="en-IE"/>
          </a:p>
        </p:txBody>
      </p:sp>
    </p:spTree>
    <p:extLst>
      <p:ext uri="{BB962C8B-B14F-4D97-AF65-F5344CB8AC3E}">
        <p14:creationId xmlns:p14="http://schemas.microsoft.com/office/powerpoint/2010/main" val="29751547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IE"/>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Date Placeholder 3"/>
          <p:cNvSpPr>
            <a:spLocks noGrp="1"/>
          </p:cNvSpPr>
          <p:nvPr>
            <p:ph type="dt" sz="half" idx="10"/>
          </p:nvPr>
        </p:nvSpPr>
        <p:spPr/>
        <p:txBody>
          <a:bodyPr/>
          <a:lstStyle/>
          <a:p>
            <a:fld id="{4880C294-0760-417F-BFFC-F0221CBCC7E1}" type="datetimeFigureOut">
              <a:rPr lang="en-IE" smtClean="0"/>
              <a:t>07/02/2021</a:t>
            </a:fld>
            <a:endParaRPr lang="en-IE"/>
          </a:p>
        </p:txBody>
      </p:sp>
      <p:sp>
        <p:nvSpPr>
          <p:cNvPr id="5" name="Footer Placeholder 4"/>
          <p:cNvSpPr>
            <a:spLocks noGrp="1"/>
          </p:cNvSpPr>
          <p:nvPr>
            <p:ph type="ftr" sz="quarter" idx="11"/>
          </p:nvPr>
        </p:nvSpPr>
        <p:spPr/>
        <p:txBody>
          <a:bodyPr/>
          <a:lstStyle/>
          <a:p>
            <a:endParaRPr lang="en-IE"/>
          </a:p>
        </p:txBody>
      </p:sp>
      <p:sp>
        <p:nvSpPr>
          <p:cNvPr id="6" name="Slide Number Placeholder 5"/>
          <p:cNvSpPr>
            <a:spLocks noGrp="1"/>
          </p:cNvSpPr>
          <p:nvPr>
            <p:ph type="sldNum" sz="quarter" idx="12"/>
          </p:nvPr>
        </p:nvSpPr>
        <p:spPr/>
        <p:txBody>
          <a:bodyPr/>
          <a:lstStyle/>
          <a:p>
            <a:fld id="{3CCE26DA-3E4C-41F3-9A56-5DB340FB7808}" type="slidenum">
              <a:rPr lang="en-IE" smtClean="0"/>
              <a:t>‹#›</a:t>
            </a:fld>
            <a:endParaRPr lang="en-IE"/>
          </a:p>
        </p:txBody>
      </p:sp>
    </p:spTree>
    <p:extLst>
      <p:ext uri="{BB962C8B-B14F-4D97-AF65-F5344CB8AC3E}">
        <p14:creationId xmlns:p14="http://schemas.microsoft.com/office/powerpoint/2010/main" val="7292926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771822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205220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4"/>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296582965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6"/>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7"/>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Tree>
    <p:extLst>
      <p:ext uri="{BB962C8B-B14F-4D97-AF65-F5344CB8AC3E}">
        <p14:creationId xmlns:p14="http://schemas.microsoft.com/office/powerpoint/2010/main" val="41767060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085536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theme" Target="../theme/theme2.xml"/><Relationship Id="rId5" Type="http://schemas.openxmlformats.org/officeDocument/2006/relationships/slideLayout" Target="../slideLayouts/slideLayout16.xml"/><Relationship Id="rId4"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IE"/>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80C294-0760-417F-BFFC-F0221CBCC7E1}" type="datetimeFigureOut">
              <a:rPr lang="en-IE" smtClean="0"/>
              <a:t>07/02/2021</a:t>
            </a:fld>
            <a:endParaRPr lang="en-IE"/>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E"/>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CCE26DA-3E4C-41F3-9A56-5DB340FB7808}" type="slidenum">
              <a:rPr lang="en-IE" smtClean="0"/>
              <a:t>‹#›</a:t>
            </a:fld>
            <a:endParaRPr lang="en-IE"/>
          </a:p>
        </p:txBody>
      </p:sp>
    </p:spTree>
    <p:extLst>
      <p:ext uri="{BB962C8B-B14F-4D97-AF65-F5344CB8AC3E}">
        <p14:creationId xmlns:p14="http://schemas.microsoft.com/office/powerpoint/2010/main" val="3391240718"/>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extLst>
      <p:ext uri="{BB962C8B-B14F-4D97-AF65-F5344CB8AC3E}">
        <p14:creationId xmlns:p14="http://schemas.microsoft.com/office/powerpoint/2010/main" val="340449219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7.png"/><Relationship Id="rId3" Type="http://schemas.microsoft.com/office/2007/relationships/media" Target="../media/media2.WAV"/><Relationship Id="rId7" Type="http://schemas.openxmlformats.org/officeDocument/2006/relationships/image" Target="../media/image6.pn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notesSlide" Target="../notesSlides/notesSlide1.xml"/><Relationship Id="rId5" Type="http://schemas.openxmlformats.org/officeDocument/2006/relationships/slideLayout" Target="../slideLayouts/slideLayout2.xml"/><Relationship Id="rId4" Type="http://schemas.openxmlformats.org/officeDocument/2006/relationships/audio" Target="../media/media2.WAV"/></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20"/>
          <p:cNvSpPr>
            <a:spLocks noGrp="1"/>
          </p:cNvSpPr>
          <p:nvPr>
            <p:ph type="title"/>
          </p:nvPr>
        </p:nvSpPr>
        <p:spPr>
          <a:xfrm>
            <a:off x="457200" y="479425"/>
            <a:ext cx="8220075" cy="993775"/>
          </a:xfrm>
        </p:spPr>
        <p:txBody>
          <a:bodyPr/>
          <a:lstStyle/>
          <a:p>
            <a:pPr eaLnBrk="1" hangingPunct="1"/>
            <a:r>
              <a:rPr lang="en-GB" altLang="en-US" sz="3600" smtClean="0"/>
              <a:t>Hinduism</a:t>
            </a:r>
          </a:p>
        </p:txBody>
      </p:sp>
      <p:sp>
        <p:nvSpPr>
          <p:cNvPr id="9219" name="Rectangle 4"/>
          <p:cNvSpPr>
            <a:spLocks noChangeArrowheads="1"/>
          </p:cNvSpPr>
          <p:nvPr/>
        </p:nvSpPr>
        <p:spPr bwMode="auto">
          <a:xfrm>
            <a:off x="755650" y="1514475"/>
            <a:ext cx="3786188" cy="4598988"/>
          </a:xfrm>
          <a:prstGeom prst="rect">
            <a:avLst/>
          </a:prstGeom>
          <a:solidFill>
            <a:srgbClr val="CDB5D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itchFamily="50" charset="0"/>
                <a:cs typeface="Sassoon Infant Rg" pitchFamily="50"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1800" b="0" i="0" u="none" strike="noStrike" kern="1200" cap="none" spc="0" normalizeH="0" baseline="0" noProof="0" smtClean="0">
                <a:ln>
                  <a:noFill/>
                </a:ln>
                <a:solidFill>
                  <a:srgbClr val="1C1C1C"/>
                </a:solidFill>
                <a:effectLst/>
                <a:uLnTx/>
                <a:uFillTx/>
                <a:latin typeface="Twinkl" panose="020B0604020202020204" charset="0"/>
              </a:rPr>
              <a:t>Hinduism is a religion which has fused many different traditions and practices. There is no one way to be a Hindu, nevertheless, there are certain fundamental principles that all Hindus share.</a:t>
            </a:r>
          </a:p>
        </p:txBody>
      </p:sp>
      <p:sp>
        <p:nvSpPr>
          <p:cNvPr id="4" name="Rectangle 3"/>
          <p:cNvSpPr/>
          <p:nvPr/>
        </p:nvSpPr>
        <p:spPr>
          <a:xfrm>
            <a:off x="4541838" y="1514475"/>
            <a:ext cx="3790950" cy="4598988"/>
          </a:xfrm>
          <a:prstGeom prst="rect">
            <a:avLst/>
          </a:prstGeom>
          <a:solidFill>
            <a:srgbClr val="A573A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winkl"/>
              <a:ea typeface="+mn-ea"/>
              <a:cs typeface="+mn-cs"/>
            </a:endParaRPr>
          </a:p>
        </p:txBody>
      </p:sp>
      <p:pic>
        <p:nvPicPr>
          <p:cNvPr id="9221" name="Picture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03800" y="1668463"/>
            <a:ext cx="2897188" cy="428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6771075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Moksha</a:t>
            </a:r>
            <a:endParaRPr lang="en-US" dirty="0"/>
          </a:p>
        </p:txBody>
      </p:sp>
      <p:sp>
        <p:nvSpPr>
          <p:cNvPr id="3" name="Content Placeholder 2"/>
          <p:cNvSpPr>
            <a:spLocks noGrp="1"/>
          </p:cNvSpPr>
          <p:nvPr>
            <p:ph idx="1"/>
          </p:nvPr>
        </p:nvSpPr>
        <p:spPr/>
        <p:txBody>
          <a:bodyPr/>
          <a:lstStyle/>
          <a:p>
            <a:r>
              <a:rPr lang="en-US" dirty="0" smtClean="0"/>
              <a:t> </a:t>
            </a:r>
            <a:r>
              <a:rPr lang="en-US" dirty="0" err="1" smtClean="0"/>
              <a:t>Moksha</a:t>
            </a:r>
            <a:r>
              <a:rPr lang="en-US" dirty="0" smtClean="0"/>
              <a:t> -  each person has a soul. Hindus believe the soul can be released to be with Brahman. So if a person dies they do not have to go through rebirth and be born again. This can be done through Yoga, meditation and devotion to god and by working selflessly.</a:t>
            </a:r>
            <a:endParaRPr lang="en-US" dirty="0"/>
          </a:p>
        </p:txBody>
      </p:sp>
    </p:spTree>
    <p:extLst>
      <p:ext uri="{BB962C8B-B14F-4D97-AF65-F5344CB8AC3E}">
        <p14:creationId xmlns:p14="http://schemas.microsoft.com/office/powerpoint/2010/main" val="27743679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pPr eaLnBrk="1" hangingPunct="1"/>
            <a:r>
              <a:rPr lang="en-GB" smtClean="0"/>
              <a:t>Moksha</a:t>
            </a:r>
          </a:p>
        </p:txBody>
      </p:sp>
      <p:sp>
        <p:nvSpPr>
          <p:cNvPr id="3" name="Content Placeholder 2"/>
          <p:cNvSpPr>
            <a:spLocks noGrp="1"/>
          </p:cNvSpPr>
          <p:nvPr>
            <p:ph idx="1"/>
          </p:nvPr>
        </p:nvSpPr>
        <p:spPr>
          <a:xfrm>
            <a:off x="179388" y="1600200"/>
            <a:ext cx="8785225" cy="5141913"/>
          </a:xfrm>
        </p:spPr>
        <p:txBody>
          <a:bodyPr rtlCol="0">
            <a:normAutofit fontScale="92500" lnSpcReduction="20000"/>
          </a:bodyPr>
          <a:lstStyle/>
          <a:p>
            <a:pPr algn="ctr" eaLnBrk="1" fontAlgn="auto" hangingPunct="1">
              <a:spcAft>
                <a:spcPts val="0"/>
              </a:spcAft>
              <a:defRPr/>
            </a:pPr>
            <a:r>
              <a:rPr lang="en-GB" dirty="0" err="1" smtClean="0">
                <a:solidFill>
                  <a:srgbClr val="00B0F0"/>
                </a:solidFill>
              </a:rPr>
              <a:t>Moksha</a:t>
            </a:r>
            <a:r>
              <a:rPr lang="en-GB" dirty="0" smtClean="0">
                <a:solidFill>
                  <a:srgbClr val="00B0F0"/>
                </a:solidFill>
              </a:rPr>
              <a:t> is…</a:t>
            </a:r>
          </a:p>
          <a:p>
            <a:pPr eaLnBrk="1" fontAlgn="auto" hangingPunct="1">
              <a:spcAft>
                <a:spcPts val="0"/>
              </a:spcAft>
              <a:defRPr/>
            </a:pPr>
            <a:r>
              <a:rPr lang="en-GB" dirty="0" smtClean="0">
                <a:solidFill>
                  <a:srgbClr val="FFC000"/>
                </a:solidFill>
              </a:rPr>
              <a:t>Liberation</a:t>
            </a:r>
            <a:r>
              <a:rPr lang="en-GB" dirty="0" smtClean="0"/>
              <a:t> – from samsara: the cycle of birth, death and rebirth.</a:t>
            </a:r>
          </a:p>
          <a:p>
            <a:pPr eaLnBrk="1" fontAlgn="auto" hangingPunct="1">
              <a:spcAft>
                <a:spcPts val="0"/>
              </a:spcAft>
              <a:defRPr/>
            </a:pPr>
            <a:endParaRPr lang="en-GB" dirty="0" smtClean="0"/>
          </a:p>
          <a:p>
            <a:pPr eaLnBrk="1" fontAlgn="auto" hangingPunct="1">
              <a:spcAft>
                <a:spcPts val="0"/>
              </a:spcAft>
              <a:defRPr/>
            </a:pPr>
            <a:r>
              <a:rPr lang="en-GB" dirty="0" smtClean="0">
                <a:solidFill>
                  <a:srgbClr val="92D050"/>
                </a:solidFill>
              </a:rPr>
              <a:t>Salvation </a:t>
            </a:r>
            <a:r>
              <a:rPr lang="en-GB" dirty="0" smtClean="0"/>
              <a:t>– of the soul which is rescued from the material world and delivered into the spiritual world.</a:t>
            </a:r>
          </a:p>
          <a:p>
            <a:pPr eaLnBrk="1" fontAlgn="auto" hangingPunct="1">
              <a:spcAft>
                <a:spcPts val="0"/>
              </a:spcAft>
              <a:defRPr/>
            </a:pPr>
            <a:endParaRPr lang="en-GB" dirty="0" smtClean="0"/>
          </a:p>
          <a:p>
            <a:pPr eaLnBrk="1" fontAlgn="auto" hangingPunct="1">
              <a:spcAft>
                <a:spcPts val="0"/>
              </a:spcAft>
              <a:defRPr/>
            </a:pPr>
            <a:r>
              <a:rPr lang="en-GB" dirty="0" smtClean="0">
                <a:solidFill>
                  <a:srgbClr val="C00000"/>
                </a:solidFill>
              </a:rPr>
              <a:t>The Goal </a:t>
            </a:r>
            <a:r>
              <a:rPr lang="en-GB" dirty="0" smtClean="0"/>
              <a:t>– of Hindus who eventually hope to achieve </a:t>
            </a:r>
            <a:r>
              <a:rPr lang="en-GB" dirty="0" err="1" smtClean="0"/>
              <a:t>moksha</a:t>
            </a:r>
            <a:r>
              <a:rPr lang="en-GB" dirty="0" smtClean="0"/>
              <a:t>. Though many accept this might not happen for their next rebirth they aim to produce positive karma in the hope of a good rebirth that might be a little closer to </a:t>
            </a:r>
            <a:r>
              <a:rPr lang="en-GB" dirty="0" err="1" smtClean="0"/>
              <a:t>moksha</a:t>
            </a:r>
            <a:endParaRPr lang="en-GB" dirty="0" smtClean="0"/>
          </a:p>
          <a:p>
            <a:pPr eaLnBrk="1" fontAlgn="auto" hangingPunct="1">
              <a:spcAft>
                <a:spcPts val="0"/>
              </a:spcAft>
              <a:defRPr/>
            </a:pPr>
            <a:endParaRPr lang="en-GB" dirty="0"/>
          </a:p>
        </p:txBody>
      </p:sp>
    </p:spTree>
    <p:extLst>
      <p:ext uri="{BB962C8B-B14F-4D97-AF65-F5344CB8AC3E}">
        <p14:creationId xmlns:p14="http://schemas.microsoft.com/office/powerpoint/2010/main" val="396636413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iterate type="lt">
                                    <p:tmPct val="0"/>
                                  </p:iterate>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blinds(horizontal)">
                                      <p:cBhvr>
                                        <p:cTn id="12" dur="500"/>
                                        <p:tgtEl>
                                          <p:spTgt spid="3">
                                            <p:txEl>
                                              <p:pRg st="3" end="3"/>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blinds(horizontal)">
                                      <p:cBhvr>
                                        <p:cTn id="1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Karma</a:t>
            </a:r>
            <a:endParaRPr lang="en-US" dirty="0"/>
          </a:p>
        </p:txBody>
      </p:sp>
      <p:sp>
        <p:nvSpPr>
          <p:cNvPr id="3" name="Content Placeholder 2"/>
          <p:cNvSpPr>
            <a:spLocks noGrp="1"/>
          </p:cNvSpPr>
          <p:nvPr>
            <p:ph idx="1"/>
          </p:nvPr>
        </p:nvSpPr>
        <p:spPr/>
        <p:txBody>
          <a:bodyPr/>
          <a:lstStyle/>
          <a:p>
            <a:r>
              <a:rPr lang="en-US" dirty="0" smtClean="0"/>
              <a:t>Karma – to be pure and good. To have knowledge and show devotion. If you achieve this you will be reborn to a higher level, when you die.</a:t>
            </a:r>
            <a:endParaRPr lang="en-US" dirty="0"/>
          </a:p>
        </p:txBody>
      </p:sp>
    </p:spTree>
    <p:extLst>
      <p:ext uri="{BB962C8B-B14F-4D97-AF65-F5344CB8AC3E}">
        <p14:creationId xmlns:p14="http://schemas.microsoft.com/office/powerpoint/2010/main" val="108772280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lstStyle/>
          <a:p>
            <a:pPr eaLnBrk="1" hangingPunct="1"/>
            <a:r>
              <a:rPr lang="en-GB" smtClean="0"/>
              <a:t>Karma</a:t>
            </a:r>
          </a:p>
        </p:txBody>
      </p:sp>
      <p:sp>
        <p:nvSpPr>
          <p:cNvPr id="3" name="Content Placeholder 2"/>
          <p:cNvSpPr>
            <a:spLocks noGrp="1"/>
          </p:cNvSpPr>
          <p:nvPr>
            <p:ph idx="1"/>
          </p:nvPr>
        </p:nvSpPr>
        <p:spPr>
          <a:xfrm>
            <a:off x="179388" y="1341438"/>
            <a:ext cx="8964612" cy="5400675"/>
          </a:xfrm>
        </p:spPr>
        <p:txBody>
          <a:bodyPr rtlCol="0">
            <a:normAutofit fontScale="92500" lnSpcReduction="20000"/>
          </a:bodyPr>
          <a:lstStyle/>
          <a:p>
            <a:pPr eaLnBrk="1" fontAlgn="auto" hangingPunct="1">
              <a:spcAft>
                <a:spcPts val="0"/>
              </a:spcAft>
              <a:defRPr/>
            </a:pPr>
            <a:r>
              <a:rPr lang="en-GB" b="1" dirty="0" smtClean="0"/>
              <a:t>Karma</a:t>
            </a:r>
            <a:r>
              <a:rPr lang="en-GB" dirty="0"/>
              <a:t> </a:t>
            </a:r>
            <a:r>
              <a:rPr lang="en-GB" dirty="0" smtClean="0"/>
              <a:t>refers to the law of cause and effect i.e. actions have consequences.</a:t>
            </a:r>
          </a:p>
          <a:p>
            <a:pPr eaLnBrk="1" fontAlgn="auto" hangingPunct="1">
              <a:spcAft>
                <a:spcPts val="0"/>
              </a:spcAft>
              <a:defRPr/>
            </a:pPr>
            <a:endParaRPr lang="en-GB" dirty="0" smtClean="0"/>
          </a:p>
          <a:p>
            <a:pPr eaLnBrk="1" fontAlgn="auto" hangingPunct="1">
              <a:spcAft>
                <a:spcPts val="0"/>
              </a:spcAft>
              <a:defRPr/>
            </a:pPr>
            <a:r>
              <a:rPr lang="en-GB" dirty="0" smtClean="0"/>
              <a:t>Hindus believe this is a law of the universe -&gt; </a:t>
            </a:r>
            <a:r>
              <a:rPr lang="en-GB" b="1" dirty="0" smtClean="0"/>
              <a:t>Every single action has an affect on something else.</a:t>
            </a:r>
          </a:p>
          <a:p>
            <a:pPr eaLnBrk="1" fontAlgn="auto" hangingPunct="1">
              <a:spcAft>
                <a:spcPts val="0"/>
              </a:spcAft>
              <a:defRPr/>
            </a:pPr>
            <a:endParaRPr lang="en-GB" b="1" dirty="0" smtClean="0"/>
          </a:p>
          <a:p>
            <a:pPr eaLnBrk="1" fontAlgn="auto" hangingPunct="1">
              <a:spcAft>
                <a:spcPts val="0"/>
              </a:spcAft>
              <a:defRPr/>
            </a:pPr>
            <a:r>
              <a:rPr lang="en-GB" b="1" dirty="0" smtClean="0"/>
              <a:t>Karma </a:t>
            </a:r>
            <a:r>
              <a:rPr lang="en-GB" dirty="0" smtClean="0"/>
              <a:t>decides where you come back and what you come back as.</a:t>
            </a:r>
          </a:p>
          <a:p>
            <a:pPr eaLnBrk="1" fontAlgn="auto" hangingPunct="1">
              <a:spcAft>
                <a:spcPts val="0"/>
              </a:spcAft>
              <a:defRPr/>
            </a:pPr>
            <a:endParaRPr lang="en-GB" dirty="0" smtClean="0"/>
          </a:p>
          <a:p>
            <a:pPr eaLnBrk="1" fontAlgn="auto" hangingPunct="1">
              <a:spcAft>
                <a:spcPts val="0"/>
              </a:spcAft>
              <a:defRPr/>
            </a:pPr>
            <a:r>
              <a:rPr lang="en-GB" dirty="0" smtClean="0"/>
              <a:t>If your actions are good you will get a good rebirth into pleasant circumstances; if they are bad you will get a bad one.</a:t>
            </a:r>
          </a:p>
          <a:p>
            <a:pPr eaLnBrk="1" fontAlgn="auto" hangingPunct="1">
              <a:spcAft>
                <a:spcPts val="0"/>
              </a:spcAft>
              <a:defRPr/>
            </a:pPr>
            <a:endParaRPr lang="en-GB" b="1" dirty="0" smtClean="0"/>
          </a:p>
          <a:p>
            <a:pPr eaLnBrk="1" fontAlgn="auto" hangingPunct="1">
              <a:spcAft>
                <a:spcPts val="0"/>
              </a:spcAft>
              <a:defRPr/>
            </a:pPr>
            <a:endParaRPr lang="en-GB" b="1" dirty="0" smtClean="0"/>
          </a:p>
          <a:p>
            <a:pPr eaLnBrk="1" fontAlgn="auto" hangingPunct="1">
              <a:spcAft>
                <a:spcPts val="0"/>
              </a:spcAft>
              <a:defRPr/>
            </a:pPr>
            <a:endParaRPr lang="en-GB" dirty="0" smtClean="0"/>
          </a:p>
          <a:p>
            <a:pPr eaLnBrk="1" fontAlgn="auto" hangingPunct="1">
              <a:spcAft>
                <a:spcPts val="0"/>
              </a:spcAft>
              <a:defRPr/>
            </a:pPr>
            <a:endParaRPr lang="en-GB" dirty="0" smtClean="0"/>
          </a:p>
          <a:p>
            <a:pPr eaLnBrk="1" fontAlgn="auto" hangingPunct="1">
              <a:spcAft>
                <a:spcPts val="0"/>
              </a:spcAft>
              <a:defRPr/>
            </a:pPr>
            <a:endParaRPr lang="en-GB" dirty="0" smtClean="0"/>
          </a:p>
          <a:p>
            <a:pPr eaLnBrk="1" fontAlgn="auto" hangingPunct="1">
              <a:spcAft>
                <a:spcPts val="0"/>
              </a:spcAft>
              <a:defRPr/>
            </a:pPr>
            <a:endParaRPr lang="en-GB" dirty="0" smtClean="0"/>
          </a:p>
          <a:p>
            <a:pPr eaLnBrk="1" fontAlgn="auto" hangingPunct="1">
              <a:spcAft>
                <a:spcPts val="0"/>
              </a:spcAft>
              <a:defRPr/>
            </a:pPr>
            <a:endParaRPr lang="en-GB" dirty="0" smtClean="0"/>
          </a:p>
          <a:p>
            <a:pPr eaLnBrk="1" fontAlgn="auto" hangingPunct="1">
              <a:spcAft>
                <a:spcPts val="0"/>
              </a:spcAft>
              <a:defRPr/>
            </a:pPr>
            <a:endParaRPr lang="en-GB" dirty="0"/>
          </a:p>
        </p:txBody>
      </p:sp>
      <p:pic>
        <p:nvPicPr>
          <p:cNvPr id="9" name="MSj02171.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extLst>
              <a:ext uri="{28A0092B-C50C-407E-A947-70E740481C1C}">
                <a14:useLocalDpi xmlns:a14="http://schemas.microsoft.com/office/drawing/2010/main" val="0"/>
              </a:ext>
            </a:extLst>
          </a:blip>
          <a:srcRect/>
          <a:stretch>
            <a:fillRect/>
          </a:stretch>
        </p:blipFill>
        <p:spPr bwMode="auto">
          <a:xfrm>
            <a:off x="8572500" y="7358063"/>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MSj02172.wav">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8">
            <a:extLst>
              <a:ext uri="{28A0092B-C50C-407E-A947-70E740481C1C}">
                <a14:useLocalDpi xmlns:a14="http://schemas.microsoft.com/office/drawing/2010/main" val="0"/>
              </a:ext>
            </a:extLst>
          </a:blip>
          <a:srcRect/>
          <a:stretch>
            <a:fillRect/>
          </a:stretch>
        </p:blipFill>
        <p:spPr bwMode="auto">
          <a:xfrm>
            <a:off x="7215188" y="7358063"/>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510904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linds(horizontal)">
                                      <p:cBhvr>
                                        <p:cTn id="12" dur="500"/>
                                        <p:tgtEl>
                                          <p:spTgt spid="3">
                                            <p:txEl>
                                              <p:pRg st="2" end="2"/>
                                            </p:txEl>
                                          </p:spTgt>
                                        </p:tgtEl>
                                      </p:cBhvr>
                                    </p:animEffect>
                                  </p:childTnLst>
                                </p:cTn>
                              </p:par>
                              <p:par>
                                <p:cTn id="13" presetID="1" presetClass="mediacall" presetSubtype="0" fill="hold" nodeType="withEffect">
                                  <p:stCondLst>
                                    <p:cond delay="3000"/>
                                  </p:stCondLst>
                                  <p:childTnLst>
                                    <p:cmd type="call" cmd="playFrom(0.0)">
                                      <p:cBhvr>
                                        <p:cTn id="14" dur="1356" fill="hold"/>
                                        <p:tgtEl>
                                          <p:spTgt spid="9"/>
                                        </p:tgtEl>
                                      </p:cBhvr>
                                    </p:cmd>
                                  </p:childTnLst>
                                </p:cTn>
                              </p:par>
                              <p:par>
                                <p:cTn id="15" presetID="1" presetClass="mediacall" presetSubtype="0" fill="hold" nodeType="withEffect">
                                  <p:stCondLst>
                                    <p:cond delay="0"/>
                                  </p:stCondLst>
                                  <p:childTnLst>
                                    <p:cmd type="call" cmd="playFrom(0.0)">
                                      <p:cBhvr>
                                        <p:cTn id="16" dur="751" fill="hold"/>
                                        <p:tgtEl>
                                          <p:spTgt spid="12"/>
                                        </p:tgtEl>
                                      </p:cBhvr>
                                    </p:cmd>
                                  </p:childTnLst>
                                </p:cTn>
                              </p:par>
                            </p:childTnLst>
                          </p:cTn>
                        </p:par>
                      </p:childTnLst>
                    </p:cTn>
                  </p:par>
                  <p:par>
                    <p:cTn id="17" fill="hold" nodeType="clickPar">
                      <p:stCondLst>
                        <p:cond delay="indefinite"/>
                      </p:stCondLst>
                      <p:childTnLst>
                        <p:par>
                          <p:cTn id="18" fill="hold" nodeType="withGroup">
                            <p:stCondLst>
                              <p:cond delay="0"/>
                            </p:stCondLst>
                            <p:childTnLst>
                              <p:par>
                                <p:cTn id="19" presetID="3" presetClass="entr" presetSubtype="1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blinds(horizontal)">
                                      <p:cBhvr>
                                        <p:cTn id="21" dur="500"/>
                                        <p:tgtEl>
                                          <p:spTgt spid="3">
                                            <p:txEl>
                                              <p:pRg st="4" end="4"/>
                                            </p:txEl>
                                          </p:spTgt>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3" presetClass="entr" presetSubtype="10" fill="hold" nodeType="clickEffect">
                                  <p:stCondLst>
                                    <p:cond delay="0"/>
                                  </p:stCondLst>
                                  <p:childTnLst>
                                    <p:set>
                                      <p:cBhvr>
                                        <p:cTn id="25" dur="1" fill="hold">
                                          <p:stCondLst>
                                            <p:cond delay="0"/>
                                          </p:stCondLst>
                                        </p:cTn>
                                        <p:tgtEl>
                                          <p:spTgt spid="3">
                                            <p:txEl>
                                              <p:pRg st="6" end="6"/>
                                            </p:txEl>
                                          </p:spTgt>
                                        </p:tgtEl>
                                        <p:attrNameLst>
                                          <p:attrName>style.visibility</p:attrName>
                                        </p:attrNameLst>
                                      </p:cBhvr>
                                      <p:to>
                                        <p:strVal val="visible"/>
                                      </p:to>
                                    </p:set>
                                    <p:animEffect transition="in" filter="blinds(horizontal)">
                                      <p:cBhvr>
                                        <p:cTn id="26"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p:cTn id="27" fill="hold" display="0">
                  <p:stCondLst>
                    <p:cond delay="indefinite"/>
                  </p:stCondLst>
                  <p:endCondLst>
                    <p:cond evt="onNext" delay="0">
                      <p:tgtEl>
                        <p:sldTgt/>
                      </p:tgtEl>
                    </p:cond>
                    <p:cond evt="onPrev" delay="0">
                      <p:tgtEl>
                        <p:sldTgt/>
                      </p:tgtEl>
                    </p:cond>
                    <p:cond evt="onStopAudio" delay="0">
                      <p:tgtEl>
                        <p:sldTgt/>
                      </p:tgtEl>
                    </p:cond>
                  </p:endCondLst>
                </p:cTn>
                <p:tgtEl>
                  <p:spTgt spid="9"/>
                </p:tgtEl>
              </p:cMediaNode>
            </p:audio>
            <p:audio>
              <p:cMediaNode>
                <p:cTn id="28" fill="hold" display="0">
                  <p:stCondLst>
                    <p:cond delay="indefinite"/>
                  </p:stCondLst>
                  <p:endCondLst>
                    <p:cond evt="onNext" delay="0">
                      <p:tgtEl>
                        <p:sldTgt/>
                      </p:tgtEl>
                    </p:cond>
                    <p:cond evt="onPrev" delay="0">
                      <p:tgtEl>
                        <p:sldTgt/>
                      </p:tgtEl>
                    </p:cond>
                    <p:cond evt="onStopAudio" delay="0">
                      <p:tgtEl>
                        <p:sldTgt/>
                      </p:tgtEl>
                    </p:cond>
                  </p:endCondLst>
                </p:cTn>
                <p:tgtEl>
                  <p:spTgt spid="1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3" name="TextBox 4"/>
          <p:cNvSpPr txBox="1">
            <a:spLocks noChangeArrowheads="1"/>
          </p:cNvSpPr>
          <p:nvPr/>
        </p:nvSpPr>
        <p:spPr bwMode="auto">
          <a:xfrm>
            <a:off x="214313" y="4005263"/>
            <a:ext cx="8715375" cy="295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en-GB" sz="2800">
              <a:latin typeface="Calibri" pitchFamily="34" charset="0"/>
            </a:endParaRPr>
          </a:p>
          <a:p>
            <a:pPr eaLnBrk="1" hangingPunct="1">
              <a:buFont typeface="Arial" pitchFamily="34" charset="0"/>
              <a:buChar char="•"/>
            </a:pPr>
            <a:r>
              <a:rPr lang="en-GB" sz="2800">
                <a:latin typeface="Calibri" pitchFamily="34" charset="0"/>
              </a:rPr>
              <a:t> There are lots of different types of rebirth in samsara, e.g. human or a pig; a prince or a homeless person, in India or Ireland.</a:t>
            </a:r>
          </a:p>
          <a:p>
            <a:pPr eaLnBrk="1" hangingPunct="1">
              <a:buFont typeface="Arial" pitchFamily="34" charset="0"/>
              <a:buChar char="•"/>
            </a:pPr>
            <a:endParaRPr lang="en-GB" sz="2800">
              <a:latin typeface="Calibri" pitchFamily="34" charset="0"/>
            </a:endParaRPr>
          </a:p>
          <a:p>
            <a:pPr eaLnBrk="1" hangingPunct="1">
              <a:buFont typeface="Arial" pitchFamily="34" charset="0"/>
              <a:buChar char="•"/>
            </a:pPr>
            <a:r>
              <a:rPr lang="en-GB" sz="2800">
                <a:latin typeface="Calibri" pitchFamily="34" charset="0"/>
              </a:rPr>
              <a:t> It all depends on what you deserve.</a:t>
            </a:r>
          </a:p>
          <a:p>
            <a:pPr eaLnBrk="1" hangingPunct="1"/>
            <a:endParaRPr lang="en-GB">
              <a:latin typeface="Calibri" pitchFamily="34" charset="0"/>
            </a:endParaRPr>
          </a:p>
        </p:txBody>
      </p:sp>
      <p:sp>
        <p:nvSpPr>
          <p:cNvPr id="10245" name="Rectangle 6"/>
          <p:cNvSpPr>
            <a:spLocks noChangeArrowheads="1"/>
          </p:cNvSpPr>
          <p:nvPr/>
        </p:nvSpPr>
        <p:spPr bwMode="auto">
          <a:xfrm>
            <a:off x="249238" y="2565400"/>
            <a:ext cx="8645525" cy="267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buFont typeface="Arial" pitchFamily="34" charset="0"/>
              <a:buChar char="•"/>
            </a:pPr>
            <a:r>
              <a:rPr lang="en-GB" sz="2800">
                <a:latin typeface="Calibri" pitchFamily="34" charset="0"/>
              </a:rPr>
              <a:t> In a lifetime people build up karma, both good and bad, based on their actions within that lifetime. </a:t>
            </a:r>
          </a:p>
          <a:p>
            <a:pPr>
              <a:buFont typeface="Arial" pitchFamily="34" charset="0"/>
              <a:buChar char="•"/>
            </a:pPr>
            <a:endParaRPr lang="en-GB" sz="2800">
              <a:latin typeface="Calibri" pitchFamily="34" charset="0"/>
            </a:endParaRPr>
          </a:p>
          <a:p>
            <a:pPr>
              <a:buFont typeface="Arial" pitchFamily="34" charset="0"/>
              <a:buChar char="•"/>
            </a:pPr>
            <a:r>
              <a:rPr lang="en-GB" sz="2800">
                <a:latin typeface="Calibri" pitchFamily="34" charset="0"/>
              </a:rPr>
              <a:t> Influences circumstances of future lives.</a:t>
            </a:r>
          </a:p>
          <a:p>
            <a:endParaRPr lang="en-GB" sz="2800">
              <a:latin typeface="Calibri" pitchFamily="34" charset="0"/>
            </a:endParaRPr>
          </a:p>
          <a:p>
            <a:r>
              <a:rPr lang="en-GB" sz="2800">
                <a:latin typeface="Calibri" pitchFamily="34" charset="0"/>
              </a:rPr>
              <a:t> </a:t>
            </a:r>
          </a:p>
        </p:txBody>
      </p:sp>
      <p:sp>
        <p:nvSpPr>
          <p:cNvPr id="10244" name="Title 1"/>
          <p:cNvSpPr>
            <a:spLocks noGrp="1"/>
          </p:cNvSpPr>
          <p:nvPr>
            <p:ph type="title"/>
          </p:nvPr>
        </p:nvSpPr>
        <p:spPr>
          <a:xfrm>
            <a:off x="500063" y="0"/>
            <a:ext cx="8229600" cy="1143000"/>
          </a:xfrm>
        </p:spPr>
        <p:txBody>
          <a:bodyPr/>
          <a:lstStyle/>
          <a:p>
            <a:pPr eaLnBrk="1" hangingPunct="1"/>
            <a:r>
              <a:rPr lang="en-GB" smtClean="0"/>
              <a:t>Karma</a:t>
            </a:r>
          </a:p>
        </p:txBody>
      </p:sp>
      <p:pic>
        <p:nvPicPr>
          <p:cNvPr id="2" name="Picture 8" descr="http://www.wildlife-pictures-online.com/image-files/dung-beetle_8470_blo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9238" y="531813"/>
            <a:ext cx="2152650" cy="1757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6"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92638" y="955675"/>
            <a:ext cx="1995487" cy="1333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7"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71775" y="765175"/>
            <a:ext cx="1400175" cy="180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8" name="Picture 1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04038" y="593725"/>
            <a:ext cx="1990725" cy="1695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4236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245"/>
                                        </p:tgtEl>
                                        <p:attrNameLst>
                                          <p:attrName>style.visibility</p:attrName>
                                        </p:attrNameLst>
                                      </p:cBhvr>
                                      <p:to>
                                        <p:strVal val="visible"/>
                                      </p:to>
                                    </p:set>
                                    <p:animEffect transition="in" filter="blinds(horizontal)">
                                      <p:cBhvr>
                                        <p:cTn id="7" dur="500"/>
                                        <p:tgtEl>
                                          <p:spTgt spid="1024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0243"/>
                                        </p:tgtEl>
                                        <p:attrNameLst>
                                          <p:attrName>style.visibility</p:attrName>
                                        </p:attrNameLst>
                                      </p:cBhvr>
                                      <p:to>
                                        <p:strVal val="visible"/>
                                      </p:to>
                                    </p:set>
                                    <p:animEffect transition="in" filter="blinds(horizontal)">
                                      <p:cBhvr>
                                        <p:cTn id="12" dur="500"/>
                                        <p:tgtEl>
                                          <p:spTgt spid="102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autoUpdateAnimBg="0"/>
      <p:bldP spid="10245"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lstStyle/>
          <a:p>
            <a:pPr eaLnBrk="1" hangingPunct="1"/>
            <a:r>
              <a:rPr lang="en-GB" smtClean="0"/>
              <a:t>Summary</a:t>
            </a:r>
          </a:p>
        </p:txBody>
      </p:sp>
      <p:sp>
        <p:nvSpPr>
          <p:cNvPr id="13315" name="Content Placeholder 2"/>
          <p:cNvSpPr>
            <a:spLocks noGrp="1"/>
          </p:cNvSpPr>
          <p:nvPr>
            <p:ph idx="1"/>
          </p:nvPr>
        </p:nvSpPr>
        <p:spPr/>
        <p:txBody>
          <a:bodyPr/>
          <a:lstStyle/>
          <a:p>
            <a:pPr eaLnBrk="1" hangingPunct="1">
              <a:buFont typeface="Wingdings" pitchFamily="2" charset="2"/>
              <a:buChar char="Ø"/>
            </a:pPr>
            <a:r>
              <a:rPr lang="en-GB" b="1" smtClean="0"/>
              <a:t>SAMSARA IS THE CYCLE OF LIFE</a:t>
            </a:r>
          </a:p>
          <a:p>
            <a:pPr eaLnBrk="1" hangingPunct="1">
              <a:buFont typeface="Wingdings" pitchFamily="2" charset="2"/>
              <a:buChar char="Ø"/>
            </a:pPr>
            <a:r>
              <a:rPr lang="en-GB" b="1" smtClean="0"/>
              <a:t>REINCARNATION IS A RESULT OF PREVIOUS KARMA</a:t>
            </a:r>
          </a:p>
          <a:p>
            <a:pPr eaLnBrk="1" hangingPunct="1">
              <a:buFont typeface="Wingdings" pitchFamily="2" charset="2"/>
              <a:buChar char="Ø"/>
            </a:pPr>
            <a:r>
              <a:rPr lang="en-GB" b="1" smtClean="0"/>
              <a:t>KARMA RELATES TO ACTIONS AND THEIR CONSEQUENCES</a:t>
            </a:r>
          </a:p>
          <a:p>
            <a:pPr eaLnBrk="1" hangingPunct="1">
              <a:buFont typeface="Wingdings" pitchFamily="2" charset="2"/>
              <a:buChar char="Ø"/>
            </a:pPr>
            <a:r>
              <a:rPr lang="en-GB" b="1" smtClean="0"/>
              <a:t>MOKSHA IS LIBERATION FROM SAMSARA</a:t>
            </a:r>
          </a:p>
          <a:p>
            <a:pPr eaLnBrk="1" hangingPunct="1">
              <a:buFont typeface="Wingdings" pitchFamily="2" charset="2"/>
              <a:buChar char="Ø"/>
            </a:pPr>
            <a:endParaRPr lang="en-GB" smtClean="0"/>
          </a:p>
        </p:txBody>
      </p:sp>
    </p:spTree>
    <p:extLst>
      <p:ext uri="{BB962C8B-B14F-4D97-AF65-F5344CB8AC3E}">
        <p14:creationId xmlns:p14="http://schemas.microsoft.com/office/powerpoint/2010/main" val="286196707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1605</TotalTime>
  <Words>425</Words>
  <Application>Microsoft Office PowerPoint</Application>
  <PresentationFormat>On-screen Show (4:3)</PresentationFormat>
  <Paragraphs>44</Paragraphs>
  <Slides>7</Slides>
  <Notes>1</Notes>
  <HiddenSlides>0</HiddenSlides>
  <MMClips>2</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7</vt:i4>
      </vt:variant>
    </vt:vector>
  </HeadingPairs>
  <TitlesOfParts>
    <vt:vector size="15" baseType="lpstr">
      <vt:lpstr>Arial</vt:lpstr>
      <vt:lpstr>Calibri</vt:lpstr>
      <vt:lpstr>Sassoon Infant Rg</vt:lpstr>
      <vt:lpstr>Twinkl</vt:lpstr>
      <vt:lpstr>Twinkl SemiBold</vt:lpstr>
      <vt:lpstr>Wingdings</vt:lpstr>
      <vt:lpstr>Office Theme</vt:lpstr>
      <vt:lpstr>1_Office Theme</vt:lpstr>
      <vt:lpstr>Hinduism</vt:lpstr>
      <vt:lpstr>Moksha</vt:lpstr>
      <vt:lpstr>Moksha</vt:lpstr>
      <vt:lpstr>Karma</vt:lpstr>
      <vt:lpstr>Karma</vt:lpstr>
      <vt:lpstr>Karma</vt:lpstr>
      <vt:lpstr>Summary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Karma and Moksha</dc:title>
  <dc:creator>Vivian</dc:creator>
  <cp:lastModifiedBy>John Sutton</cp:lastModifiedBy>
  <cp:revision>5</cp:revision>
  <cp:lastPrinted>2021-02-07T14:55:48Z</cp:lastPrinted>
  <dcterms:created xsi:type="dcterms:W3CDTF">2012-01-07T15:34:48Z</dcterms:created>
  <dcterms:modified xsi:type="dcterms:W3CDTF">2021-02-08T08:24:17Z</dcterms:modified>
</cp:coreProperties>
</file>