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4" r:id="rId3"/>
    <p:sldId id="292" r:id="rId4"/>
    <p:sldId id="287" r:id="rId5"/>
  </p:sldIdLst>
  <p:sldSz cx="9144000" cy="6858000" type="screen4x3"/>
  <p:notesSz cx="6858000" cy="9144000"/>
  <p:embeddedFontLst>
    <p:embeddedFont>
      <p:font typeface="Twinkl SemiBold" charset="0"/>
      <p:bold r:id="rId8"/>
    </p:embeddedFont>
    <p:embeddedFont>
      <p:font typeface="Twinkl" panose="020B0604020202020204" charset="0"/>
      <p:regular r:id="rId9"/>
      <p:bold r:id="rId10"/>
    </p:embeddedFont>
    <p:embeddedFont>
      <p:font typeface="HfW cursive" panose="00000500000000000000" pitchFamily="2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Friday 8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write with purpose.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</a:t>
            </a:r>
            <a:r>
              <a:rPr lang="en-GB" sz="2800" u="sng" dirty="0" smtClean="0">
                <a:latin typeface="HfW cursive" panose="00000500000000000000" pitchFamily="2" charset="0"/>
              </a:rPr>
              <a:t>: Introduction- Class Write.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745859" y="602159"/>
            <a:ext cx="510491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Recap!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224676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Today we are going to write an introduction!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1" i="0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recap the structure of an introduction in an informal recount.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597" y="4037142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485901" y="526798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HfW cursive" panose="00000500000000000000" pitchFamily="2" charset="0"/>
              </a:rPr>
              <a:t>Introduction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72121" y="3050381"/>
            <a:ext cx="2072679" cy="1564482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</a:rPr>
              <a:t>What</a:t>
            </a: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 did they do?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8504" y="3061233"/>
            <a:ext cx="2118518" cy="1564481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When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did this happen?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2121" y="1153120"/>
            <a:ext cx="2072679" cy="148847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Who 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did the activity?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88504" y="1153121"/>
            <a:ext cx="2118518" cy="148847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Where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did it all take place?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137299" y="4614863"/>
            <a:ext cx="2869406" cy="1289226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Why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was the activity carried out?</a:t>
            </a:r>
          </a:p>
        </p:txBody>
      </p:sp>
      <p:pic>
        <p:nvPicPr>
          <p:cNvPr id="819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640" y="1552913"/>
            <a:ext cx="2543578" cy="27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868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We are going to use this structure to write a class introduction together!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pic>
        <p:nvPicPr>
          <p:cNvPr id="6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389" y="2898387"/>
            <a:ext cx="2543578" cy="27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2848</TotalTime>
  <Words>85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Times New Roman</vt:lpstr>
      <vt:lpstr>Twinkl SemiBold</vt:lpstr>
      <vt:lpstr>Twinkl</vt:lpstr>
      <vt:lpstr>Sassoon Infant Rg</vt:lpstr>
      <vt:lpstr>HfW cursive</vt:lpstr>
      <vt:lpstr>Arial</vt:lpstr>
      <vt:lpstr>Calibri</vt:lpstr>
      <vt:lpstr>Office Theme</vt:lpstr>
      <vt:lpstr>PowerPoint Presentation</vt:lpstr>
      <vt:lpstr>PowerPoint Presentation</vt:lpstr>
      <vt:lpstr>Introduction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52</cp:revision>
  <dcterms:created xsi:type="dcterms:W3CDTF">2017-02-27T12:04:27Z</dcterms:created>
  <dcterms:modified xsi:type="dcterms:W3CDTF">2021-10-02T16:15:07Z</dcterms:modified>
</cp:coreProperties>
</file>