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0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61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962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28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548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3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68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24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6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262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E8D14-FB3D-430E-85DD-047849AC9193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FFCDD-B7CC-4BAE-80F5-A8E72F036A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4734" y="445633"/>
            <a:ext cx="7800158" cy="60923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19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7"/>
    </mc:Choice>
    <mc:Fallback>
      <p:transition spd="slow" advTm="4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5277" y="1411718"/>
            <a:ext cx="7799614" cy="54462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6023" y="391886"/>
            <a:ext cx="1021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Why doesn't Seth notice the last gingerbread man wink?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0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2"/>
    </mc:Choice>
    <mc:Fallback>
      <p:transition spd="slow" advTm="7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339" y="1233194"/>
            <a:ext cx="8046993" cy="542008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70709" y="457200"/>
            <a:ext cx="10463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does Seth do after he gets the gingerbread men out of the oven?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8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76"/>
    </mc:Choice>
    <mc:Fallback>
      <p:transition spd="slow" advTm="10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157" y="1297923"/>
            <a:ext cx="6989718" cy="50816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63040" y="431074"/>
            <a:ext cx="8490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 </a:t>
            </a:r>
            <a:r>
              <a:rPr lang="en-GB" sz="2800" dirty="0"/>
              <a:t>How is Seth feeling and why?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87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72"/>
    </mc:Choice>
    <mc:Fallback>
      <p:transition spd="slow" advTm="7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6583" y="1590877"/>
            <a:ext cx="7505428" cy="48650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67097" y="418011"/>
            <a:ext cx="8934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does the gingerbread man do and say?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3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6"/>
    </mc:Choice>
    <mc:Fallback>
      <p:transition spd="slow" advTm="6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1102" y="1871125"/>
            <a:ext cx="6417400" cy="46165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8720" y="483326"/>
            <a:ext cx="9431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Who helped Seth and Ann chase the gingerbread man?  Why did the gingerbread man keep on running?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7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79"/>
    </mc:Choice>
    <mc:Fallback>
      <p:transition spd="slow" advTm="14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375" y="1935978"/>
            <a:ext cx="6866438" cy="46353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84217" y="457200"/>
            <a:ext cx="99147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does the fox offer and why does the gingerbread man accept?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6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82"/>
    </mc:Choice>
    <mc:Fallback>
      <p:transition spd="slow" advTm="8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3703" y="1700937"/>
            <a:ext cx="7087417" cy="4711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1154" y="431074"/>
            <a:ext cx="99277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fox going to do with the gingerbread man?  Do you think the gingerbread man is clever or foolish? Explain why.</a:t>
            </a:r>
            <a:endParaRPr lang="en-GB" sz="28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5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59"/>
    </mc:Choice>
    <mc:Fallback>
      <p:transition spd="slow" advTm="16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69</Words>
  <Application>Microsoft Office PowerPoint</Application>
  <PresentationFormat>Widescreen</PresentationFormat>
  <Paragraphs>7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5</cp:revision>
  <dcterms:created xsi:type="dcterms:W3CDTF">2021-01-19T15:28:04Z</dcterms:created>
  <dcterms:modified xsi:type="dcterms:W3CDTF">2021-01-20T15:22:13Z</dcterms:modified>
</cp:coreProperties>
</file>