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261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6C925-161D-43D8-A255-59D976A216DF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37587-29F7-4A29-B6FC-8CA8BBBB6106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9126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6C925-161D-43D8-A255-59D976A216DF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37587-29F7-4A29-B6FC-8CA8BBBB61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280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6C925-161D-43D8-A255-59D976A216DF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37587-29F7-4A29-B6FC-8CA8BBBB6106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2530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6C925-161D-43D8-A255-59D976A216DF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37587-29F7-4A29-B6FC-8CA8BBBB61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4459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6C925-161D-43D8-A255-59D976A216DF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37587-29F7-4A29-B6FC-8CA8BBBB61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835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6C925-161D-43D8-A255-59D976A216DF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37587-29F7-4A29-B6FC-8CA8BBBB61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68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6C925-161D-43D8-A255-59D976A216DF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37587-29F7-4A29-B6FC-8CA8BBBB61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413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FB16C925-161D-43D8-A255-59D976A216DF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7437587-29F7-4A29-B6FC-8CA8BBBB61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5311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6C925-161D-43D8-A255-59D976A216DF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37587-29F7-4A29-B6FC-8CA8BBBB61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610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6C925-161D-43D8-A255-59D976A216DF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37587-29F7-4A29-B6FC-8CA8BBBB61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0443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6C925-161D-43D8-A255-59D976A216DF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37587-29F7-4A29-B6FC-8CA8BBBB61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950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FB16C925-161D-43D8-A255-59D976A216DF}" type="datetimeFigureOut">
              <a:rPr lang="en-GB" smtClean="0"/>
              <a:t>14/05/2021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27437587-29F7-4A29-B6FC-8CA8BBBB6106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879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scratch.mit.edu/projects/239023797/editor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79790" y="1195754"/>
            <a:ext cx="102020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smtClean="0">
                <a:latin typeface="Comic Sans MS" panose="030F0702030302020204" pitchFamily="66" charset="0"/>
              </a:rPr>
              <a:t>Wednesday 19</a:t>
            </a:r>
            <a:r>
              <a:rPr lang="en-GB" sz="3200" u="sng" baseline="30000" smtClean="0">
                <a:latin typeface="Comic Sans MS" panose="030F0702030302020204" pitchFamily="66" charset="0"/>
              </a:rPr>
              <a:t>th</a:t>
            </a:r>
            <a:r>
              <a:rPr lang="en-GB" sz="3200" u="sng" smtClean="0">
                <a:latin typeface="Comic Sans MS" panose="030F0702030302020204" pitchFamily="66" charset="0"/>
              </a:rPr>
              <a:t> May </a:t>
            </a:r>
            <a:r>
              <a:rPr lang="en-GB" sz="3200" u="sng" dirty="0" smtClean="0">
                <a:latin typeface="Comic Sans MS" panose="030F0702030302020204" pitchFamily="66" charset="0"/>
              </a:rPr>
              <a:t>2021</a:t>
            </a:r>
          </a:p>
          <a:p>
            <a:endParaRPr lang="en-GB" sz="3200" u="sng" dirty="0" smtClean="0">
              <a:latin typeface="Comic Sans MS" panose="030F0702030302020204" pitchFamily="66" charset="0"/>
            </a:endParaRPr>
          </a:p>
          <a:p>
            <a:r>
              <a:rPr lang="en-GB" sz="3200" u="sng" dirty="0" smtClean="0">
                <a:latin typeface="Comic Sans MS" panose="030F0702030302020204" pitchFamily="66" charset="0"/>
              </a:rPr>
              <a:t>LO</a:t>
            </a:r>
            <a:r>
              <a:rPr lang="en-GB" sz="3200" u="sng" dirty="0">
                <a:latin typeface="Comic Sans MS" panose="030F0702030302020204" pitchFamily="66" charset="0"/>
              </a:rPr>
              <a:t>: To plan and build a game which uses continuous loops. </a:t>
            </a:r>
          </a:p>
          <a:p>
            <a:r>
              <a:rPr lang="en-GB" sz="3200" u="sng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3200" u="sng" dirty="0" smtClean="0">
                <a:latin typeface="Comic Sans MS" panose="030F0702030302020204" pitchFamily="66" charset="0"/>
              </a:rPr>
              <a:t>C: Devon and Felix game. 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9289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249" y="225083"/>
            <a:ext cx="11268222" cy="640080"/>
          </a:xfrm>
        </p:spPr>
        <p:txBody>
          <a:bodyPr>
            <a:normAutofit/>
          </a:bodyPr>
          <a:lstStyle/>
          <a:p>
            <a:r>
              <a:rPr lang="en-GB" sz="4000" dirty="0">
                <a:hlinkClick r:id="rId2"/>
              </a:rPr>
              <a:t>https://scratch.mit.edu/projects/239023797/editor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550" y="1015739"/>
            <a:ext cx="11939450" cy="5159978"/>
          </a:xfrm>
        </p:spPr>
        <p:txBody>
          <a:bodyPr>
            <a:normAutofit/>
          </a:bodyPr>
          <a:lstStyle/>
          <a:p>
            <a:r>
              <a:rPr lang="en-GB" sz="2200" dirty="0" smtClean="0">
                <a:latin typeface="Comic Sans MS" panose="030F0702030302020204" pitchFamily="66" charset="0"/>
              </a:rPr>
              <a:t>Load the game using the link above. </a:t>
            </a:r>
          </a:p>
          <a:p>
            <a:endParaRPr lang="en-GB" sz="2200" dirty="0">
              <a:latin typeface="Comic Sans MS" panose="030F0702030302020204" pitchFamily="66" charset="0"/>
            </a:endParaRPr>
          </a:p>
          <a:p>
            <a:r>
              <a:rPr lang="en-GB" sz="2200" b="1" dirty="0" smtClean="0">
                <a:latin typeface="Comic Sans MS" panose="030F0702030302020204" pitchFamily="66" charset="0"/>
              </a:rPr>
              <a:t>Your challenges: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200" dirty="0" smtClean="0">
                <a:latin typeface="Comic Sans MS" panose="030F0702030302020204" pitchFamily="66" charset="0"/>
              </a:rPr>
              <a:t>Can </a:t>
            </a:r>
            <a:r>
              <a:rPr lang="en-GB" sz="2200" dirty="0">
                <a:latin typeface="Comic Sans MS" panose="030F0702030302020204" pitchFamily="66" charset="0"/>
              </a:rPr>
              <a:t>you make the dinosaurs have a conversation?- make sure that they are not talking over each other.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200" dirty="0">
                <a:latin typeface="Comic Sans MS" panose="030F0702030302020204" pitchFamily="66" charset="0"/>
              </a:rPr>
              <a:t>Can you make the green dinosaur (Devon) dance using continuous loops.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200" dirty="0">
                <a:latin typeface="Comic Sans MS" panose="030F0702030302020204" pitchFamily="66" charset="0"/>
              </a:rPr>
              <a:t>Using the ‘if’ code, can you make the speaker play music when the blue dinosaur (Felix moves towards it?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200" dirty="0" smtClean="0">
                <a:latin typeface="Comic Sans MS" panose="030F0702030302020204" pitchFamily="66" charset="0"/>
              </a:rPr>
              <a:t>Can </a:t>
            </a:r>
            <a:r>
              <a:rPr lang="en-GB" sz="2200" dirty="0">
                <a:latin typeface="Comic Sans MS" panose="030F0702030302020204" pitchFamily="66" charset="0"/>
              </a:rPr>
              <a:t>you start a new code to get the nest to call Devon to sleep? Add broadcast code to instruct when nest is clicked. 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200" dirty="0" smtClean="0">
                <a:latin typeface="Comic Sans MS" panose="030F0702030302020204" pitchFamily="66" charset="0"/>
              </a:rPr>
              <a:t>Can </a:t>
            </a:r>
            <a:r>
              <a:rPr lang="en-GB" sz="2200" dirty="0">
                <a:latin typeface="Comic Sans MS" panose="030F0702030302020204" pitchFamily="66" charset="0"/>
              </a:rPr>
              <a:t>you start a new code to receive the broadcast and get Devon to go to the nest and say ‘</a:t>
            </a:r>
            <a:r>
              <a:rPr lang="en-GB" sz="2200" dirty="0" err="1">
                <a:latin typeface="Comic Sans MS" panose="030F0702030302020204" pitchFamily="66" charset="0"/>
              </a:rPr>
              <a:t>Zzzzzz</a:t>
            </a:r>
            <a:r>
              <a:rPr lang="en-GB" sz="2200" dirty="0">
                <a:latin typeface="Comic Sans MS" panose="030F0702030302020204" pitchFamily="66" charset="0"/>
              </a:rPr>
              <a:t>’. </a:t>
            </a:r>
          </a:p>
          <a:p>
            <a:endParaRPr lang="en-GB" sz="2200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2034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Can you make the dinosaurs have a conversation?- make sure that they are not talking over each other. </a:t>
            </a:r>
            <a:br>
              <a:rPr lang="en-GB" sz="3200" dirty="0">
                <a:latin typeface="Comic Sans MS" panose="030F0702030302020204" pitchFamily="66" charset="0"/>
              </a:rPr>
            </a:br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278" y="1977797"/>
            <a:ext cx="4826267" cy="247663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67989" y="4127863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Devon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4256" y="2463453"/>
            <a:ext cx="3759380" cy="184907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707086" y="3944983"/>
            <a:ext cx="192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Felix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8612456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75</TotalTime>
  <Words>168</Words>
  <Application>Microsoft Office PowerPoint</Application>
  <PresentationFormat>Widescreen</PresentationFormat>
  <Paragraphs>18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Calibri</vt:lpstr>
      <vt:lpstr>Calibri Light</vt:lpstr>
      <vt:lpstr>Comic Sans MS</vt:lpstr>
      <vt:lpstr>Wingdings</vt:lpstr>
      <vt:lpstr>Retrospect</vt:lpstr>
      <vt:lpstr>PowerPoint Presentation</vt:lpstr>
      <vt:lpstr>https://scratch.mit.edu/projects/239023797/editor</vt:lpstr>
      <vt:lpstr>Can you make the dinosaurs have a conversation?- make sure that they are not talking over each other.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Jodie Holzman</dc:creator>
  <cp:lastModifiedBy>Rachael Norman</cp:lastModifiedBy>
  <cp:revision>5</cp:revision>
  <dcterms:created xsi:type="dcterms:W3CDTF">2021-05-09T14:10:25Z</dcterms:created>
  <dcterms:modified xsi:type="dcterms:W3CDTF">2021-05-14T15:28:48Z</dcterms:modified>
</cp:coreProperties>
</file>