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slideLayouts/slideLayout13.xml" ContentType="application/vnd.openxmlformats-officedocument.presentationml.slideLayout+xml"/>
  <Override PartName="/ppt/theme/theme9.xml" ContentType="application/vnd.openxmlformats-officedocument.theme+xml"/>
  <Override PartName="/ppt/slideLayouts/slideLayout14.xml" ContentType="application/vnd.openxmlformats-officedocument.presentationml.slideLayout+xml"/>
  <Override PartName="/ppt/theme/theme10.xml" ContentType="application/vnd.openxmlformats-officedocument.theme+xml"/>
  <Override PartName="/ppt/slideLayouts/slideLayout15.xml" ContentType="application/vnd.openxmlformats-officedocument.presentationml.slideLayout+xml"/>
  <Override PartName="/ppt/theme/theme11.xml" ContentType="application/vnd.openxmlformats-officedocument.theme+xml"/>
  <Override PartName="/ppt/slideLayouts/slideLayout16.xml" ContentType="application/vnd.openxmlformats-officedocument.presentationml.slideLayout+xml"/>
  <Override PartName="/ppt/theme/theme1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  <p:sldMasterId id="2147483688" r:id="rId12"/>
    <p:sldMasterId id="2147483690" r:id="rId13"/>
    <p:sldMasterId id="2147483692" r:id="rId14"/>
    <p:sldMasterId id="2147483694" r:id="rId15"/>
    <p:sldMasterId id="2147483696" r:id="rId16"/>
  </p:sldMasterIdLst>
  <p:notesMasterIdLst>
    <p:notesMasterId r:id="rId32"/>
  </p:notesMasterIdLst>
  <p:sldIdLst>
    <p:sldId id="256" r:id="rId17"/>
    <p:sldId id="270" r:id="rId18"/>
    <p:sldId id="257" r:id="rId19"/>
    <p:sldId id="258" r:id="rId20"/>
    <p:sldId id="259" r:id="rId21"/>
    <p:sldId id="260" r:id="rId22"/>
    <p:sldId id="261" r:id="rId23"/>
    <p:sldId id="262" r:id="rId24"/>
    <p:sldId id="263" r:id="rId25"/>
    <p:sldId id="264" r:id="rId26"/>
    <p:sldId id="265" r:id="rId27"/>
    <p:sldId id="266" r:id="rId28"/>
    <p:sldId id="267" r:id="rId29"/>
    <p:sldId id="268" r:id="rId30"/>
    <p:sldId id="269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slide" Target="slides/slide5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8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053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33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456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92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955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20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3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5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6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theme" Target="../theme/theme1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918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46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839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4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368" y="2180115"/>
            <a:ext cx="6383065" cy="24873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14" y="340929"/>
            <a:ext cx="8900212" cy="616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9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368" y="2180115"/>
            <a:ext cx="6383065" cy="2487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4033" y="75732"/>
            <a:ext cx="9612066" cy="670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76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236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39496"/>
            <a:ext cx="68908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7,443 to the nearest 1,000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2)	38,000		39,000		_____		_____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3)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_____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60,000		61,000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_____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635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39496"/>
            <a:ext cx="68908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7,443 to the nearest 1,000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2)	38,000		39,000		_____		_____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3)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_____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60,000		61,000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_____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20033" y="540166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59748" y="1787394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26993" y="1780599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41,000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009835" y="3057484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59,000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45762" y="3057484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62,000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330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040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376" y="2058977"/>
            <a:ext cx="3569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to nearest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401102" y="2335814"/>
            <a:ext cx="83138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7019" y="2058977"/>
            <a:ext cx="247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Ones column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376" y="2867013"/>
            <a:ext cx="3969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to nearest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4401102" y="3138838"/>
            <a:ext cx="831385" cy="2198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7019" y="2867013"/>
            <a:ext cx="247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Tens column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376" y="3674886"/>
            <a:ext cx="411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to nearest 1,000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7019" y="3674886"/>
            <a:ext cx="3221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Hundreds column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376" y="4486738"/>
            <a:ext cx="4320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to nearest 10,000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7019" y="4486738"/>
            <a:ext cx="3221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________  column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4401102" y="3938236"/>
            <a:ext cx="83138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>
            <a:off x="4401102" y="4750092"/>
            <a:ext cx="83138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48779" y="4455789"/>
            <a:ext cx="247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Thousands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9709" y="1051073"/>
            <a:ext cx="747045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5564775" y="1193763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237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4" grpId="0"/>
      <p:bldP spid="57" grpId="0"/>
      <p:bldP spid="60" grpId="0"/>
      <p:bldP spid="84" grpId="0"/>
      <p:bldP spid="87" grpId="0"/>
      <p:bldP spid="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38476" y="736529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7512" y="745879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84,000 to the nearest 10,000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951375" y="3087832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43482" y="275832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08622" y="274429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594886" y="276299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273762" y="274897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604042" y="273962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938902" y="275364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269182" y="2758322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34322" y="277702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599462" y="277234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264602" y="2786372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929742" y="276767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135586" y="3425408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81745" y="3431297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3611935" y="3403247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384989" y="3836863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84,000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943481" y="2419488"/>
            <a:ext cx="6665210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812986" y="184726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74865" y="1843792"/>
            <a:ext cx="2262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10,000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90294" y="1834467"/>
            <a:ext cx="1276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999191" y="2351747"/>
            <a:ext cx="1276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954735" y="2296132"/>
            <a:ext cx="2698144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593911" y="2296132"/>
            <a:ext cx="4028428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7113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/>
      <p:bldP spid="21" grpId="0"/>
      <p:bldP spid="26" grpId="0"/>
      <p:bldP spid="26" grpId="1"/>
      <p:bldP spid="27" grpId="0"/>
      <p:bldP spid="27" grpId="1"/>
      <p:bldP spid="28" grpId="0"/>
      <p:bldP spid="28" grpId="1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59615" y="1754603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2036" y="1762837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84,000 to the nearest 10,000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050987" y="1844585"/>
            <a:ext cx="238125" cy="404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752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39133" y="1485434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6412" y="865324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45,000 to the nearest 10,000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84424" y="955304"/>
            <a:ext cx="238125" cy="404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28129" y="3326447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6412" y="2741221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42,989 to the nearest 10,000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94600" y="2826093"/>
            <a:ext cx="238125" cy="404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31905" y="5157655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6412" y="4617118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 3,606 to the nearest 10,000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85148" y="4707098"/>
            <a:ext cx="238125" cy="404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31905" y="5157655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328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  <p:bldP spid="9" grpId="0" animBg="1"/>
      <p:bldP spid="10" grpId="0"/>
      <p:bldP spid="10" grpId="1"/>
      <p:bldP spid="12" grpId="0" animBg="1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0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2798" y="608785"/>
            <a:ext cx="7368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Which numbers round to 90,000 when rounded to the nearest 10,000?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26893" y="2710816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79,985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366943" y="3841619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85,000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657" y="1680971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02723" y="1823661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26893" y="4972422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94,935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09195" y="2710816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99,999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229468" y="3711835"/>
            <a:ext cx="1548312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216626" y="4811753"/>
            <a:ext cx="1548312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32580" y="3172371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91083" y="4972422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8,733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22843" y="5582200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381899" y="3172371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421603" y="4490685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39339" y="5582200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688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/>
      <p:bldP spid="32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3038795" y="672804"/>
            <a:ext cx="4766411" cy="1349620"/>
          </a:xfrm>
          <a:prstGeom prst="wedgeRoundRectCallout">
            <a:avLst>
              <a:gd name="adj1" fmla="val -66817"/>
              <a:gd name="adj2" fmla="val 1613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My number is 20,000 when I round it to the nearest 10,000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709201" y="4348297"/>
            <a:ext cx="7147204" cy="606183"/>
            <a:chOff x="224018" y="4244808"/>
            <a:chExt cx="7769347" cy="658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24018" y="4560962"/>
              <a:ext cx="7769347" cy="2801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224018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999407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7977906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774796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325574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50185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100963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876352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651741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427130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202519" y="424480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680525" y="4915026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20,000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7925" y="2164371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is the greatest number Alex could be thinking of?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3510" y="3852854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16922" y="4915026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22,000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18205" y="3852854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23,000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19601" y="4915026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24,000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05614" y="3852854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25,000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56560" y="3852854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19,000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53022" y="4915026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531866" y="3852854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17,000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31398" y="4915026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16,000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04209" y="3852854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15,000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75064" y="2878483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25,000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8954" y="283043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214020" y="2928541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4562" y="517933"/>
            <a:ext cx="1119273" cy="1527655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2807220" y="2948107"/>
            <a:ext cx="238125" cy="404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023458" y="2866986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24,999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536640" y="3852854"/>
            <a:ext cx="951550" cy="461665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5226515" y="4954480"/>
            <a:ext cx="951550" cy="461665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5936135" y="3839649"/>
            <a:ext cx="951550" cy="461665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6641289" y="4963271"/>
            <a:ext cx="951550" cy="461665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7143504" y="3827890"/>
            <a:ext cx="951550" cy="461665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851008" y="5569376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24,999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7736486" y="4686469"/>
            <a:ext cx="68720" cy="9809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3799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6" grpId="0"/>
      <p:bldP spid="27" grpId="0"/>
      <p:bldP spid="28" grpId="0"/>
      <p:bldP spid="29" grpId="0"/>
      <p:bldP spid="29" grpId="1"/>
      <p:bldP spid="30" grpId="0"/>
      <p:bldP spid="31" grpId="0"/>
      <p:bldP spid="32" grpId="0"/>
      <p:bldP spid="33" grpId="0"/>
      <p:bldP spid="34" grpId="0"/>
      <p:bldP spid="35" grpId="0"/>
      <p:bldP spid="35" grpId="1"/>
      <p:bldP spid="39" grpId="0"/>
      <p:bldP spid="42" grpId="0" animBg="1"/>
      <p:bldP spid="42" grpId="1" animBg="1"/>
      <p:bldP spid="43" grpId="0"/>
      <p:bldP spid="16" grpId="0" animBg="1"/>
      <p:bldP spid="40" grpId="0" animBg="1"/>
      <p:bldP spid="44" grpId="0" animBg="1"/>
      <p:bldP spid="45" grpId="0" animBg="1"/>
      <p:bldP spid="46" grpId="0" animBg="1"/>
      <p:bldP spid="46" grpId="1" animBg="1"/>
      <p:bldP spid="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971" y="-8443"/>
            <a:ext cx="1119273" cy="1527655"/>
          </a:xfrm>
          <a:prstGeom prst="rect">
            <a:avLst/>
          </a:prstGeom>
        </p:spPr>
      </p:pic>
      <p:grpSp>
        <p:nvGrpSpPr>
          <p:cNvPr id="41" name="Group 40"/>
          <p:cNvGrpSpPr/>
          <p:nvPr/>
        </p:nvGrpSpPr>
        <p:grpSpPr>
          <a:xfrm>
            <a:off x="972111" y="4332590"/>
            <a:ext cx="6993958" cy="579730"/>
            <a:chOff x="210370" y="4229626"/>
            <a:chExt cx="7769347" cy="658949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210370" y="4545780"/>
              <a:ext cx="7769347" cy="2801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210370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985759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964258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1761148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311926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536537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087315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862704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5638093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413482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7188871" y="4229626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856500" y="4883909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70,000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57766" y="383799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67529" y="4883909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72,000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55165" y="383799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73,000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70209" y="4883909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74,000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28926" y="383799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75,000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34461" y="383799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69,000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85519" y="4883909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68,000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791655" y="383799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67,000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063893" y="4883909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66,000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68466" y="383799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65,000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92441" y="5427141"/>
            <a:ext cx="608440" cy="65601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078925" y="5427141"/>
            <a:ext cx="608440" cy="65601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865409" y="5427141"/>
            <a:ext cx="608440" cy="65601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438375" y="5427141"/>
            <a:ext cx="608440" cy="65601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51893" y="5427141"/>
            <a:ext cx="608440" cy="65601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624055" y="5723974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,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77382" y="5443888"/>
            <a:ext cx="3716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82856" y="5443888"/>
            <a:ext cx="3716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07256" y="5443888"/>
            <a:ext cx="3716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85395" y="5443888"/>
            <a:ext cx="3716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76983" y="5445838"/>
            <a:ext cx="3716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24857" y="5427141"/>
            <a:ext cx="3716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</a:t>
            </a: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2" name="Rounded Rectangular Callout 41"/>
          <p:cNvSpPr/>
          <p:nvPr/>
        </p:nvSpPr>
        <p:spPr>
          <a:xfrm>
            <a:off x="1580399" y="336224"/>
            <a:ext cx="4665881" cy="766649"/>
          </a:xfrm>
          <a:prstGeom prst="wedgeRoundRectCallout">
            <a:avLst>
              <a:gd name="adj1" fmla="val -55222"/>
              <a:gd name="adj2" fmla="val 7398"/>
              <a:gd name="adj3" fmla="val 16667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Alex is thinking of a number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53912" y="965532"/>
            <a:ext cx="6167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Rounds to 70,000 to the nearest 10,000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44308" y="1453925"/>
            <a:ext cx="7417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Has an odd multiple of 3 as its ones digit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35200" y="1942318"/>
            <a:ext cx="7417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Has 4 tens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35199" y="2430711"/>
            <a:ext cx="7417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Has a tens digit double the hundreds digit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35198" y="2919103"/>
            <a:ext cx="6910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Has the same digit in the ten thousands and thousands places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094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6" grpId="1"/>
      <p:bldP spid="27" grpId="0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40" grpId="0"/>
      <p:bldP spid="50" grpId="0"/>
      <p:bldP spid="50" grpId="1"/>
      <p:bldP spid="51" grpId="0"/>
      <p:bldP spid="51" grpId="1"/>
      <p:bldP spid="52" grpId="0"/>
      <p:bldP spid="52" grpId="1"/>
      <p:bldP spid="53" grpId="0"/>
      <p:bldP spid="53" grpId="1"/>
      <p:bldP spid="54" grpId="0"/>
      <p:bldP spid="5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45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5.8|1.1|8.8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2.9|2.2|4.1|2|13.5|4.2|0.8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5.3|4.1|3.4|1.7|4.5|3.5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9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1.3|6.4|10.4|7.5|9|6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6.9|10.4|16.7|8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5.9|24.6|3.3|6.4|8.5|11.6|7.8|11.4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6|3.3|2.2|3.2|9.4|5.2|4.3|7.6|1.5|3.5|20.6|4.9|6.3|13.5|7.9|5.2|4.9|2.3|16.5|3.9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E5B232-ECAD-4574-B31F-038F6E1A28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3041</TotalTime>
  <Words>243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13</vt:i4>
      </vt:variant>
      <vt:variant>
        <vt:lpstr>Slide Titles</vt:lpstr>
      </vt:variant>
      <vt:variant>
        <vt:i4>15</vt:i4>
      </vt:variant>
    </vt:vector>
  </HeadingPairs>
  <TitlesOfParts>
    <vt:vector size="3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1_Get ready title</vt:lpstr>
      <vt:lpstr>1_Get ready questions</vt:lpstr>
      <vt:lpstr>1_Let's learn title</vt:lpstr>
      <vt:lpstr>1_Let's learn slides</vt:lpstr>
      <vt:lpstr>1_Your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1 - 4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271</cp:revision>
  <dcterms:created xsi:type="dcterms:W3CDTF">2019-07-05T11:02:13Z</dcterms:created>
  <dcterms:modified xsi:type="dcterms:W3CDTF">2020-10-02T13:14:02Z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