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0.xml" ContentType="application/vnd.openxmlformats-officedocument.theme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0" r:id="rId11"/>
    <p:sldMasterId id="2147483652" r:id="rId12"/>
    <p:sldMasterId id="2147483654" r:id="rId13"/>
    <p:sldMasterId id="2147483666" r:id="rId14"/>
    <p:sldMasterId id="2147483685" r:id="rId15"/>
    <p:sldMasterId id="2147483688" r:id="rId16"/>
  </p:sldMasterIdLst>
  <p:notesMasterIdLst>
    <p:notesMasterId r:id="rId21"/>
  </p:notesMasterIdLst>
  <p:sldIdLst>
    <p:sldId id="311" r:id="rId17"/>
    <p:sldId id="312" r:id="rId18"/>
    <p:sldId id="313" r:id="rId19"/>
    <p:sldId id="31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4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7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9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7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6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2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60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13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07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4140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5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9/25/2020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9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5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3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8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7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589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png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478F31-677C-4547-B3BF-417524DE3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1" y="1363336"/>
            <a:ext cx="7291754" cy="456027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784635" y="2764629"/>
            <a:ext cx="1485301" cy="33562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890921-974D-D04F-8533-2C779E4C8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06" y="1775905"/>
            <a:ext cx="9015046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D87B0C-5088-9D48-BB5A-808682F2A1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0173" y="2214090"/>
            <a:ext cx="3036277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BC8470-450F-8E47-BF93-AAB472F16D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6044" y="3700100"/>
            <a:ext cx="3153508" cy="12426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B29259-2E3D-6045-A006-907E4AF32F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5150061"/>
            <a:ext cx="3036277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83334E-7684-E348-A4AE-3A43B62913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3159" y="691520"/>
            <a:ext cx="1277815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1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7465361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455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78552" y="754738"/>
            <a:ext cx="6614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Dora is thinking of a number.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932269"/>
            <a:ext cx="1450250" cy="2049063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494531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445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191569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446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888607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447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585645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448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282682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449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975654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450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674657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451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373660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452 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72663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453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771665" y="420560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454 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945102" y="4226389"/>
            <a:ext cx="612000" cy="3960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5586541" y="4226389"/>
            <a:ext cx="612000" cy="3960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6273180" y="4226389"/>
            <a:ext cx="612000" cy="3960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6920506" y="4226389"/>
            <a:ext cx="612000" cy="3960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4174035" y="4226389"/>
            <a:ext cx="612000" cy="3960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09437" y="3661684"/>
            <a:ext cx="6971431" cy="597922"/>
            <a:chOff x="850232" y="3272589"/>
            <a:chExt cx="7579894" cy="577516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1578552" y="1364284"/>
            <a:ext cx="6614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rounds to 400 to the nearest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78552" y="1973830"/>
            <a:ext cx="66144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rounds to 450 to the nearest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552" y="2583377"/>
            <a:ext cx="66144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could Dora’s number be?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824" y="280997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65668" y="4236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996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62" grpId="0"/>
      <p:bldP spid="63" grpId="0"/>
      <p:bldP spid="64" grpId="0"/>
      <p:bldP spid="65" grpId="0"/>
      <p:bldP spid="66" grpId="0"/>
      <p:bldP spid="67" grpId="0"/>
      <p:bldP spid="67" grpId="1"/>
      <p:bldP spid="68" grpId="0"/>
      <p:bldP spid="69" grpId="0"/>
      <p:bldP spid="70" grpId="0"/>
      <p:bldP spid="71" grpId="0"/>
      <p:bldP spid="4" grpId="0"/>
      <p:bldP spid="4" grpId="1"/>
      <p:bldP spid="6" grpId="0"/>
      <p:bldP spid="6" grpId="1"/>
      <p:bldP spid="7" grpId="0"/>
      <p:bldP spid="38" grpId="0"/>
      <p:bldP spid="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844543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841254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1961" y="3424428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364992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4019637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827150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496447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165744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Right Arrow 94"/>
          <p:cNvSpPr/>
          <p:nvPr/>
        </p:nvSpPr>
        <p:spPr>
          <a:xfrm flipH="1">
            <a:off x="791961" y="523693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835041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504338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173635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842932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512232" y="4019637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Right Arrow 106"/>
          <p:cNvSpPr/>
          <p:nvPr/>
        </p:nvSpPr>
        <p:spPr>
          <a:xfrm>
            <a:off x="4159079" y="5209637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94731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Right Arrow 108"/>
          <p:cNvSpPr/>
          <p:nvPr/>
        </p:nvSpPr>
        <p:spPr>
          <a:xfrm>
            <a:off x="4180673" y="270837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1243037" y="1484691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801727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2471024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140321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3809618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478915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148212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817509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6486809" y="1484691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5992" y="4019637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1064" y="1484691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318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10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4.7|7.3|8.7|0.9|5.7|2.5|7.6|8.5|2.9|10.5|10.4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1|8.2|2.3|2.4|4.5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967F8F-7D22-4124-86EB-331F67ED7C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3462</TotalTime>
  <Words>110</Words>
  <Application>Microsoft Office PowerPoint</Application>
  <PresentationFormat>On-screen Show (4:3)</PresentationFormat>
  <Paragraphs>60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4</vt:i4>
      </vt:variant>
    </vt:vector>
  </HeadingPairs>
  <TitlesOfParts>
    <vt:vector size="23" baseType="lpstr">
      <vt:lpstr>Arial</vt:lpstr>
      <vt:lpstr>Bariol</vt:lpstr>
      <vt:lpstr>Calibri</vt:lpstr>
      <vt:lpstr>Calibri Light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1_Title slide</vt:lpstr>
      <vt:lpstr>Office Theme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190</cp:revision>
  <dcterms:created xsi:type="dcterms:W3CDTF">2019-07-05T11:02:13Z</dcterms:created>
  <dcterms:modified xsi:type="dcterms:W3CDTF">2020-09-25T13:04:53Z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