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591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466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666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3474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04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134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435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376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617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191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FF94C-E283-4788-B20F-D5E24B6DC07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2585F-0A5C-4C98-949B-19A536F4AC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34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0418" t="9910" r="11515" b="3125"/>
          <a:stretch/>
        </p:blipFill>
        <p:spPr>
          <a:xfrm>
            <a:off x="3430089" y="-3473"/>
            <a:ext cx="5331823" cy="68481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58936" y="431073"/>
            <a:ext cx="613955" cy="33855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final</a:t>
            </a:r>
            <a:endParaRPr lang="en-GB" sz="1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57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0779" t="14732" r="11211" b="3482"/>
          <a:stretch/>
        </p:blipFill>
        <p:spPr>
          <a:xfrm>
            <a:off x="278679" y="0"/>
            <a:ext cx="116346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174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605" y="0"/>
            <a:ext cx="4952001" cy="684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6450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3</cp:revision>
  <dcterms:created xsi:type="dcterms:W3CDTF">2020-06-18T11:20:46Z</dcterms:created>
  <dcterms:modified xsi:type="dcterms:W3CDTF">2020-07-01T12:44:30Z</dcterms:modified>
</cp:coreProperties>
</file>