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177F757-7C03-49CE-81A3-D5365AC9721E}" type="datetimeFigureOut">
              <a:rPr lang="en-GB" smtClean="0"/>
              <a:t>24/04/2021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497777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77F757-7C03-49CE-81A3-D5365AC9721E}" type="datetimeFigureOut">
              <a:rPr lang="en-GB" smtClean="0"/>
              <a:t>24/04/2021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31358801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177F757-7C03-49CE-81A3-D5365AC9721E}" type="datetimeFigureOut">
              <a:rPr lang="en-GB" smtClean="0"/>
              <a:t>24/04/2021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2556361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177F757-7C03-49CE-81A3-D5365AC9721E}" type="datetimeFigureOut">
              <a:rPr lang="en-GB" smtClean="0"/>
              <a:t>24/04/2021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4064612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177F757-7C03-49CE-81A3-D5365AC9721E}" type="datetimeFigureOut">
              <a:rPr lang="en-GB" smtClean="0"/>
              <a:t>24/04/2021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113238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177F757-7C03-49CE-81A3-D5365AC9721E}" type="datetimeFigureOut">
              <a:rPr lang="en-GB" smtClean="0"/>
              <a:t>24/04/2021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69601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77F757-7C03-49CE-81A3-D5365AC9721E}" type="datetimeFigureOut">
              <a:rPr lang="en-GB" smtClean="0"/>
              <a:t>24/04/2021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322894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177F757-7C03-49CE-81A3-D5365AC9721E}" type="datetimeFigureOut">
              <a:rPr lang="en-GB" smtClean="0"/>
              <a:t>24/04/2021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20837458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177F757-7C03-49CE-81A3-D5365AC9721E}" type="datetimeFigureOut">
              <a:rPr lang="en-GB" smtClean="0"/>
              <a:t>24/04/2021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3232065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77F757-7C03-49CE-81A3-D5365AC9721E}" type="datetimeFigureOut">
              <a:rPr lang="en-GB" smtClean="0"/>
              <a:t>24/04/2021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3159715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177F757-7C03-49CE-81A3-D5365AC9721E}" type="datetimeFigureOut">
              <a:rPr lang="en-GB" smtClean="0"/>
              <a:t>24/04/2021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967EDDB-3721-4CF2-9FEF-E50AC38F87AD}" type="slidenum">
              <a:rPr lang="en-GB" smtClean="0"/>
              <a:t>‹#›</a:t>
            </a:fld>
            <a:endParaRPr lang="en-GB"/>
          </a:p>
        </p:txBody>
      </p:sp>
    </p:spTree>
    <p:extLst>
      <p:ext uri="{BB962C8B-B14F-4D97-AF65-F5344CB8AC3E}">
        <p14:creationId xmlns:p14="http://schemas.microsoft.com/office/powerpoint/2010/main" val="3518254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77F757-7C03-49CE-81A3-D5365AC9721E}" type="datetimeFigureOut">
              <a:rPr lang="en-GB" smtClean="0"/>
              <a:t>24/04/2021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67EDDB-3721-4CF2-9FEF-E50AC38F87AD}" type="slidenum">
              <a:rPr lang="en-GB" smtClean="0"/>
              <a:t>‹#›</a:t>
            </a:fld>
            <a:endParaRPr lang="en-GB"/>
          </a:p>
        </p:txBody>
      </p:sp>
    </p:spTree>
    <p:extLst>
      <p:ext uri="{BB962C8B-B14F-4D97-AF65-F5344CB8AC3E}">
        <p14:creationId xmlns:p14="http://schemas.microsoft.com/office/powerpoint/2010/main" val="27151121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PHSCE – Love and loss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31691895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dirty="0" smtClean="0"/>
              <a:t>Sometimes when lose special people, pets and things in our lives we experience lots of different feelings. This is normal. Loss is a fact of life - sooner or later we will all have times when someone close dies or leaves us, or there is a big change in our lives, like moving away.</a:t>
            </a:r>
          </a:p>
          <a:p>
            <a:pPr marL="0" indent="0">
              <a:buNone/>
            </a:pPr>
            <a:endParaRPr lang="en-GB" dirty="0"/>
          </a:p>
          <a:p>
            <a:pPr marL="0" indent="0">
              <a:buNone/>
            </a:pPr>
            <a:r>
              <a:rPr lang="en-GB" dirty="0"/>
              <a:t>T</a:t>
            </a:r>
            <a:r>
              <a:rPr lang="en-GB" dirty="0" smtClean="0"/>
              <a:t>he reason loss can be hard is because we love and value the people around us and the thing, person or place we have lost. Losing someone special hurts us and can make us feel vulnerable or unsure or insecure.</a:t>
            </a:r>
            <a:endParaRPr lang="en-GB" dirty="0"/>
          </a:p>
        </p:txBody>
      </p:sp>
    </p:spTree>
    <p:extLst>
      <p:ext uri="{BB962C8B-B14F-4D97-AF65-F5344CB8AC3E}">
        <p14:creationId xmlns:p14="http://schemas.microsoft.com/office/powerpoint/2010/main" val="3435381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dirty="0"/>
              <a:t>T</a:t>
            </a:r>
            <a:r>
              <a:rPr lang="en-GB" dirty="0" smtClean="0"/>
              <a:t>he ‘loss’ or ‘grief’ cycle of feelings usually follows the same pattern of: • denial (not believing it’s happened) </a:t>
            </a:r>
          </a:p>
          <a:p>
            <a:pPr marL="0" indent="0">
              <a:buNone/>
            </a:pPr>
            <a:r>
              <a:rPr lang="en-GB" dirty="0" smtClean="0"/>
              <a:t>• feeling angry </a:t>
            </a:r>
          </a:p>
          <a:p>
            <a:pPr marL="0" indent="0">
              <a:buNone/>
            </a:pPr>
            <a:r>
              <a:rPr lang="en-GB" dirty="0" smtClean="0"/>
              <a:t>• bargaining (e.g. wishing things could be back how they were) </a:t>
            </a:r>
          </a:p>
          <a:p>
            <a:pPr marL="0" indent="0">
              <a:buNone/>
            </a:pPr>
            <a:r>
              <a:rPr lang="en-GB" dirty="0" smtClean="0"/>
              <a:t>• depression/ sadness </a:t>
            </a:r>
          </a:p>
          <a:p>
            <a:pPr marL="0" indent="0">
              <a:buNone/>
            </a:pPr>
            <a:r>
              <a:rPr lang="en-GB" dirty="0" smtClean="0"/>
              <a:t>• acceptance (e.g. remembering the good things about the thing or person we lost)</a:t>
            </a:r>
            <a:endParaRPr lang="en-GB" dirty="0"/>
          </a:p>
        </p:txBody>
      </p:sp>
    </p:spTree>
    <p:extLst>
      <p:ext uri="{BB962C8B-B14F-4D97-AF65-F5344CB8AC3E}">
        <p14:creationId xmlns:p14="http://schemas.microsoft.com/office/powerpoint/2010/main" val="1218689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Task:</a:t>
            </a:r>
            <a:endParaRPr lang="en-GB" dirty="0"/>
          </a:p>
        </p:txBody>
      </p:sp>
      <p:sp>
        <p:nvSpPr>
          <p:cNvPr id="3" name="Content Placeholder 2"/>
          <p:cNvSpPr>
            <a:spLocks noGrp="1"/>
          </p:cNvSpPr>
          <p:nvPr>
            <p:ph idx="1"/>
          </p:nvPr>
        </p:nvSpPr>
        <p:spPr/>
        <p:txBody>
          <a:bodyPr/>
          <a:lstStyle/>
          <a:p>
            <a:pPr marL="0" indent="0">
              <a:buNone/>
            </a:pPr>
            <a:r>
              <a:rPr lang="en-GB" smtClean="0"/>
              <a:t>On a piece </a:t>
            </a:r>
            <a:r>
              <a:rPr lang="en-GB" dirty="0" smtClean="0"/>
              <a:t>of paper, draw a happy memory and annotate it with reason of why if was a happy memory. </a:t>
            </a:r>
            <a:endParaRPr lang="en-GB" dirty="0"/>
          </a:p>
        </p:txBody>
      </p:sp>
    </p:spTree>
    <p:extLst>
      <p:ext uri="{BB962C8B-B14F-4D97-AF65-F5344CB8AC3E}">
        <p14:creationId xmlns:p14="http://schemas.microsoft.com/office/powerpoint/2010/main" val="15825351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197</Words>
  <Application>Microsoft Office PowerPoint</Application>
  <PresentationFormat>Widescreen</PresentationFormat>
  <Paragraphs>11</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PHSCE – Love and loss</vt:lpstr>
      <vt:lpstr>PowerPoint Presentation</vt:lpstr>
      <vt:lpstr>PowerPoint Presentation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PHSCE – Love and loss</dc:title>
  <dc:creator>Rachael Norman</dc:creator>
  <cp:lastModifiedBy>Rachael Norman</cp:lastModifiedBy>
  <cp:revision>1</cp:revision>
  <dcterms:created xsi:type="dcterms:W3CDTF">2021-04-24T12:10:09Z</dcterms:created>
  <dcterms:modified xsi:type="dcterms:W3CDTF">2021-04-24T12:10:33Z</dcterms:modified>
</cp:coreProperties>
</file>