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57" r:id="rId8"/>
    <p:sldId id="260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33827-8D48-4391-B971-C55838CC1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F3340-79FB-4621-B876-9016A740C40A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CE1EE-5546-45D1-AA20-AE1A28250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7F4B5-BD8B-4C81-8FC9-38F00BEED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70F2BE-9BD6-4361-851E-D76A3DB9DC9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424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A530B-B3F4-4E73-AE04-A148F647B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F4BE2-9090-42A2-B219-C1287EB0F867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A9DB92-51C2-43E3-A86D-F7992526D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EC0BA0-F6F9-41C5-887E-4F2D047DC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93B2E-7279-461D-A749-91E5A82F86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453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D40F7-6BCE-42BD-937B-021F103A0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A4DFB-AE96-4F55-A21D-CC0CA7AD013F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50CDE-39D2-4D4D-9852-09B8880F4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69FA9-ED28-4CCC-A853-7BC50784A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D2ECD-F3E3-4DE9-992F-E9863800CB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6455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FE29FEE-4FB4-45F4-94FE-33621CCA7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009B9-7968-4994-9D0F-5C1D0356375C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65CD68B-08B4-4AD0-AE4A-584F51489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E688FEB-DC16-4AF2-90DD-78485FD41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6767B-2E38-4C44-B153-628BC04E32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9173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2CEEC73-9AF7-4AAE-A6C5-FF4287A87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BB07F-783D-4494-9CEA-CD74EA0A1DBA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C96914A-DA38-4864-9E89-8DD24AE1A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B033C73-6C2A-4B6B-B5A4-B9C5C96C0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93BF6D-3ACC-4C3D-96B0-AC220B431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6961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FC817DE-8E00-43B6-B8CE-0E247C4B1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6452A-C672-43FD-9862-D68B53455097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8E6AF50-E15E-4D94-90D0-591114D47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054DB31-3A78-4384-BE68-19A8F73A8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401ED-036A-426F-B743-C5E2BBABF89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5183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6E35781-C872-4AF3-8404-9FA5BDA47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13729-1753-41EE-96A8-05B6AFBCF800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A6804A1-78C1-418D-A371-48375D27D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A9602B9-7229-466F-A961-CEA06B13E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242BC-806B-4980-975F-BDC6E765DF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5864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E6AC46E-0432-498A-9A48-44FAC6CC2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1ACCE-E8E4-4374-968D-FA9538C3CAA9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26BDC65-10AC-4DD0-8BB2-2DFFF448D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455DAC-9126-4CBB-8B81-1ACC75C72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EF7A3A-A7DC-4A6A-9D30-DFB1B4D92A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300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77613A-EC86-49AC-880E-7DECC7F33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DDF65-E184-40EE-AFE2-3A82DCF52E9B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C3F318-C132-4B27-B64A-9745CE480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E30F04-F0CD-480E-A370-62E569921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5B5A7-F7BF-4EEF-8096-7F96576B87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266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F63863-2B41-4325-9C9C-71BD03A74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01DAB-B541-48A2-A7B9-6615988BC0C8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5E92E-8121-4F92-AA36-5B9C11C06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70A65-E985-481D-8960-3A45322AD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C38AE-1470-4A68-8560-FC65C50BB7B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8119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427AD-D5BE-48D2-98FD-DCBDC0E50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A4132-4238-4BC5-8D0F-BFF8824F7646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4E1BD-D6AF-427B-A3E5-3D8938659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9FAB1-156F-48FF-92FB-3C2DD8094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AEC1A-3468-414F-A196-80E6017197C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117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AB5E4"/>
            </a:gs>
            <a:gs pos="50000">
              <a:srgbClr val="C2D1ED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CA8C80C-D7BB-4545-82EE-E96B5BBB5A0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33954D0-6770-454F-902B-80B3CF08BC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34CD5-F298-4F48-BE8A-93D1817FB9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43454B-CBD8-4BA3-A7E9-E54D24B2494A}" type="datetimeFigureOut">
              <a:rPr lang="en-GB"/>
              <a:pPr>
                <a:defRPr/>
              </a:pPr>
              <a:t>01/10/2021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B33C4-1EFC-4FDB-A23F-DACF96D594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DF9BA-2D11-4815-B92C-5FCB7BD60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F4A5436-997C-4500-87E4-CA2CC965DAC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FFB49-59AF-42A6-BCD2-EBE0FFAC1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476250"/>
            <a:ext cx="7772400" cy="60483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u="sng" dirty="0">
                <a:latin typeface="Comic Sans MS" pitchFamily="66" charset="0"/>
              </a:rPr>
              <a:t> </a:t>
            </a:r>
            <a:r>
              <a:rPr lang="en-GB" sz="3600" u="sng" dirty="0">
                <a:latin typeface="Comic Sans MS" pitchFamily="66" charset="0"/>
              </a:rPr>
              <a:t>LO: To understand values</a:t>
            </a:r>
            <a:r>
              <a:rPr lang="en-GB" sz="3600" u="sng" dirty="0" smtClean="0">
                <a:latin typeface="Comic Sans MS" pitchFamily="66" charset="0"/>
              </a:rPr>
              <a:t>.</a:t>
            </a:r>
            <a:br>
              <a:rPr lang="en-GB" sz="3600" u="sng" dirty="0" smtClean="0">
                <a:latin typeface="Comic Sans MS" pitchFamily="66" charset="0"/>
              </a:rPr>
            </a:br>
            <a:r>
              <a:rPr lang="en-GB" sz="3600" u="sng" dirty="0">
                <a:latin typeface="Comic Sans MS" pitchFamily="66" charset="0"/>
              </a:rPr>
              <a:t/>
            </a:r>
            <a:br>
              <a:rPr lang="en-GB" sz="3600" u="sng" dirty="0">
                <a:latin typeface="Comic Sans MS" pitchFamily="66" charset="0"/>
              </a:rPr>
            </a:br>
            <a:r>
              <a:rPr lang="en-GB" sz="3600" u="sng" dirty="0">
                <a:latin typeface="Comic Sans MS" pitchFamily="66" charset="0"/>
              </a:rPr>
              <a:t>To understand what Christians believe God wants the world to be like.</a:t>
            </a:r>
            <a:r>
              <a:rPr lang="en-GB" sz="2700" u="sng" dirty="0">
                <a:latin typeface="Comic Sans MS" pitchFamily="66" charset="0"/>
              </a:rPr>
              <a:t/>
            </a:r>
            <a:br>
              <a:rPr lang="en-GB" sz="2700" u="sng" dirty="0">
                <a:latin typeface="Comic Sans MS" pitchFamily="66" charset="0"/>
              </a:rPr>
            </a:br>
            <a:r>
              <a:rPr lang="en-GB" sz="2700" u="sng" dirty="0">
                <a:latin typeface="Comic Sans MS" pitchFamily="66" charset="0"/>
              </a:rPr>
              <a:t/>
            </a:r>
            <a:br>
              <a:rPr lang="en-GB" sz="2700" u="sng" dirty="0">
                <a:latin typeface="Comic Sans MS" pitchFamily="66" charset="0"/>
              </a:rPr>
            </a:br>
            <a:endParaRPr lang="en-GB" u="sng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God </a:t>
            </a:r>
            <a:r>
              <a:rPr lang="en-GB" dirty="0"/>
              <a:t>sat down on day seven to have a rest. Let’s pretend He wrote a letter to the people He </a:t>
            </a:r>
            <a:r>
              <a:rPr lang="en-GB" dirty="0" smtClean="0"/>
              <a:t>had created </a:t>
            </a:r>
            <a:r>
              <a:rPr lang="en-GB" dirty="0"/>
              <a:t>to live in the world.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</a:t>
            </a:r>
            <a:r>
              <a:rPr lang="en-GB" dirty="0"/>
              <a:t>do you think He might have written in His letter?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970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things can we do to look after our world?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29574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Paddling: </a:t>
            </a:r>
            <a:r>
              <a:rPr lang="en-US" dirty="0"/>
              <a:t>Guided write letter </a:t>
            </a:r>
            <a:r>
              <a:rPr lang="en-GB" dirty="0" smtClean="0"/>
              <a:t>from God with Teacher support. </a:t>
            </a:r>
            <a:endParaRPr lang="en-GB" dirty="0"/>
          </a:p>
          <a:p>
            <a:r>
              <a:rPr lang="en-US" b="1" dirty="0"/>
              <a:t> </a:t>
            </a:r>
            <a:endParaRPr lang="en-GB" dirty="0"/>
          </a:p>
          <a:p>
            <a:r>
              <a:rPr lang="en-US" b="1" dirty="0" err="1"/>
              <a:t>Snorkelling</a:t>
            </a:r>
            <a:r>
              <a:rPr lang="en-US" b="1" dirty="0"/>
              <a:t>: </a:t>
            </a:r>
            <a:r>
              <a:rPr lang="en-US" dirty="0"/>
              <a:t>Shared write letter to God with LSA </a:t>
            </a:r>
            <a:endParaRPr lang="en-GB" dirty="0"/>
          </a:p>
          <a:p>
            <a:r>
              <a:rPr lang="en-US" b="1" dirty="0"/>
              <a:t> </a:t>
            </a:r>
            <a:endParaRPr lang="en-GB" dirty="0"/>
          </a:p>
          <a:p>
            <a:r>
              <a:rPr lang="en-US" b="1" dirty="0"/>
              <a:t>Diving: </a:t>
            </a:r>
            <a:r>
              <a:rPr lang="en-US" dirty="0"/>
              <a:t>Independently write letter to God using model on the board as a guide.</a:t>
            </a:r>
            <a:r>
              <a:rPr lang="en-US" b="1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74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Red Pen: How does it make you feel when you look after something for someone?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93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BF47769-BB1B-4C45-AF47-582F570F0447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85CC5C3B-C1BE-419E-9E7D-04AD96ED9E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0F7B32-1FDD-4574-99F4-BC01D58273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88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Office Theme</vt:lpstr>
      <vt:lpstr> LO: To understand values.  To understand what Christians believe God wants the world to be like.  </vt:lpstr>
      <vt:lpstr>PowerPoint Presentation</vt:lpstr>
      <vt:lpstr>PowerPoint Presentation</vt:lpstr>
      <vt:lpstr>Tasks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values. To understand what Christians believe God wants the world to be like.  Star Challenges. 1* - Describe what God would be proud of.   2* - Write a letter from God explaining what He wants the people to look after.  3* - Write a letter from God to the people, telling them why He wants them to look after the world.  Red Pen -  How would God feel if he could see these things?</dc:title>
  <dc:creator>Hannah</dc:creator>
  <cp:lastModifiedBy>Sophie Corah</cp:lastModifiedBy>
  <cp:revision>19</cp:revision>
  <dcterms:created xsi:type="dcterms:W3CDTF">2012-09-23T15:43:28Z</dcterms:created>
  <dcterms:modified xsi:type="dcterms:W3CDTF">2021-10-01T15:20:39Z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Liz Sims</vt:lpwstr>
  </property>
  <property fmtid="{D5CDD505-2E9C-101B-9397-08002B2CF9AE}" pid="3" name="Order">
    <vt:lpwstr>71600.0000000000</vt:lpwstr>
  </property>
  <property fmtid="{D5CDD505-2E9C-101B-9397-08002B2CF9AE}" pid="4" name="ComplianceAssetId">
    <vt:lpwstr/>
  </property>
  <property fmtid="{D5CDD505-2E9C-101B-9397-08002B2CF9AE}" pid="5" name="SharedWithUsers">
    <vt:lpwstr/>
  </property>
  <property fmtid="{D5CDD505-2E9C-101B-9397-08002B2CF9AE}" pid="6" name="display_urn:schemas-microsoft-com:office:office#Author">
    <vt:lpwstr>Liz Sims</vt:lpwstr>
  </property>
  <property fmtid="{D5CDD505-2E9C-101B-9397-08002B2CF9AE}" pid="7" name="ContentTypeId">
    <vt:lpwstr>0x0101000C89BEAB0ACC7847AFF6150E441316FF</vt:lpwstr>
  </property>
  <property fmtid="{D5CDD505-2E9C-101B-9397-08002B2CF9AE}" pid="8" name="_SourceUrl">
    <vt:lpwstr/>
  </property>
  <property fmtid="{D5CDD505-2E9C-101B-9397-08002B2CF9AE}" pid="9" name="_SharedFileIndex">
    <vt:lpwstr/>
  </property>
</Properties>
</file>