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395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597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123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54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92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91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66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88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77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915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28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86DD-686A-4296-8ABB-5CFC0F468E35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D8BBF-8E5E-499B-8969-A36D856849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211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urtlediary.com/game/subordinating-conjunctions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95" y="355093"/>
            <a:ext cx="6177939" cy="613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09163" y="4368800"/>
            <a:ext cx="30748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Sherwood Forest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Our BOLE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91927" y="691346"/>
            <a:ext cx="6096000" cy="24314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Tuesday 28 September 2021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Communication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LO: Tell stories with Structure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C: Robin Hood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38960" y="1026160"/>
            <a:ext cx="946912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Robin Hood- Ladybird book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Let’s read The contest, The escape and The feast in the forest.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We are going to the BOLE to act out one of these scenes in a small group. Freeze frame and think about what the characters are thinking and how they are feeling. Take a thought bubble and speech bubble with to write on. We will take photographs of each group in a freeze frame and use them to support us in our writing tomorrow.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05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22880" y="1788160"/>
            <a:ext cx="64395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Wednesday 29  September 2021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22880" y="2915920"/>
            <a:ext cx="67746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LO: To use imaginative description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C: Robin Hood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42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2886" y="3244334"/>
            <a:ext cx="6126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Subordinating Conjunctions | Conjunction Games | Turtle Diary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190240" y="2214880"/>
            <a:ext cx="181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Starter: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67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5280" y="640695"/>
            <a:ext cx="9438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a descriptive </a:t>
            </a:r>
            <a:r>
              <a:rPr lang="en-GB" sz="2400" dirty="0" smtClean="0">
                <a:latin typeface="Comic Sans MS" panose="030F0702030302020204" pitchFamily="66" charset="0"/>
              </a:rPr>
              <a:t>scene from Robin Hood, using </a:t>
            </a:r>
            <a:r>
              <a:rPr lang="en-GB" sz="2400" dirty="0">
                <a:latin typeface="Comic Sans MS" panose="030F0702030302020204" pitchFamily="66" charset="0"/>
              </a:rPr>
              <a:t>your role-play and freeze frame </a:t>
            </a:r>
            <a:r>
              <a:rPr lang="en-GB" sz="2400" dirty="0" smtClean="0">
                <a:latin typeface="Comic Sans MS" panose="030F0702030302020204" pitchFamily="66" charset="0"/>
              </a:rPr>
              <a:t>scene </a:t>
            </a:r>
            <a:r>
              <a:rPr lang="en-GB" sz="2400" dirty="0">
                <a:latin typeface="Comic Sans MS" panose="030F0702030302020204" pitchFamily="66" charset="0"/>
              </a:rPr>
              <a:t>from yesterday</a:t>
            </a:r>
            <a:r>
              <a:rPr lang="en-GB" sz="2400" dirty="0" smtClean="0">
                <a:latin typeface="Comic Sans MS" panose="030F0702030302020204" pitchFamily="66" charset="0"/>
              </a:rPr>
              <a:t>. Retell the scene from a character’s point of view.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3073" y="2257584"/>
            <a:ext cx="10690747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i="1" u="sng" dirty="0" smtClean="0">
                <a:latin typeface="Comic Sans MS" panose="030F0702030302020204" pitchFamily="66" charset="0"/>
              </a:rPr>
              <a:t>Include</a:t>
            </a:r>
          </a:p>
          <a:p>
            <a:endParaRPr lang="en-GB" sz="24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Expanded noun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Your thoughts and feelings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Write in the first person </a:t>
            </a:r>
            <a:r>
              <a:rPr lang="en-GB" sz="2400" i="1" dirty="0" err="1" smtClean="0">
                <a:latin typeface="Comic Sans MS" panose="030F0702030302020204" pitchFamily="66" charset="0"/>
              </a:rPr>
              <a:t>e.g</a:t>
            </a:r>
            <a:r>
              <a:rPr lang="en-GB" sz="2400" i="1" dirty="0" smtClean="0">
                <a:latin typeface="Comic Sans MS" panose="030F0702030302020204" pitchFamily="66" charset="0"/>
              </a:rPr>
              <a:t>: I, 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Include speech marks when a character speaks</a:t>
            </a:r>
            <a:r>
              <a:rPr lang="en-GB" sz="2400" i="1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Include conjunctions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Use  a comma to separate subordinate clauses, after introductions and </a:t>
            </a:r>
          </a:p>
          <a:p>
            <a:r>
              <a:rPr lang="en-GB" sz="2400" i="1" dirty="0" smtClean="0">
                <a:latin typeface="Comic Sans MS" panose="030F0702030302020204" pitchFamily="66" charset="0"/>
              </a:rPr>
              <a:t>between adjectives.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Comic Sans MS" panose="030F0702030302020204" pitchFamily="66" charset="0"/>
              </a:rPr>
              <a:t>Start a new paragraph for a new time, person or subject, and when </a:t>
            </a:r>
          </a:p>
          <a:p>
            <a:r>
              <a:rPr lang="en-GB" sz="2400" i="1" dirty="0" smtClean="0">
                <a:latin typeface="Comic Sans MS" panose="030F0702030302020204" pitchFamily="66" charset="0"/>
              </a:rPr>
              <a:t>Someone new speaks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i="1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66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975360"/>
            <a:ext cx="11691021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 crowd stopped to watch the contest in the dark and overgrown forest.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Silence surrounded us. </a:t>
            </a:r>
            <a:r>
              <a:rPr lang="en-GB" sz="2000" dirty="0" smtClean="0">
                <a:latin typeface="Comic Sans MS" panose="030F0702030302020204" pitchFamily="66" charset="0"/>
              </a:rPr>
              <a:t>When the horn sounded, my heart almost leapt out of my chest.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The Frenchman was the first to shoot, but his arrow went wide. Guy of Gisborne frowned,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but the crowd cheered. Simon drew his bow and squinted at the mark. The sharp, metal arrow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flew straight, grazed the willow wand, but fell to the ground.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 was dressed like an</a:t>
            </a:r>
            <a:r>
              <a:rPr lang="en-GB" sz="2000" dirty="0" smtClean="0">
                <a:latin typeface="Comic Sans MS" panose="030F0702030302020204" pitchFamily="66" charset="0"/>
              </a:rPr>
              <a:t> old man in a tatty, grey robe. I stepped forward and pulled out my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longbow. It was made from stout red yew wood, and was as tall as me. Carefully, I stretched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my</a:t>
            </a:r>
            <a:r>
              <a:rPr lang="en-GB" sz="2000" dirty="0" smtClean="0">
                <a:latin typeface="Comic Sans MS" panose="030F0702030302020204" pitchFamily="66" charset="0"/>
              </a:rPr>
              <a:t> bow, pulled back the arrow and aimed at the target. Zing! The arrow sped to </a:t>
            </a:r>
            <a:r>
              <a:rPr lang="en-GB" sz="2000" dirty="0" smtClean="0">
                <a:latin typeface="Comic Sans MS" panose="030F0702030302020204" pitchFamily="66" charset="0"/>
              </a:rPr>
              <a:t>the mark,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splitting the white wand in two. The marvellous shot meant I had won. I wanted to jump for joy,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but I knew Guy of Gisborne was getting suspicious. ‘Only Robin Hood can shoot like that!’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S</a:t>
            </a:r>
            <a:r>
              <a:rPr lang="en-GB" sz="2000" dirty="0" smtClean="0">
                <a:latin typeface="Comic Sans MS" panose="030F0702030302020204" pitchFamily="66" charset="0"/>
              </a:rPr>
              <a:t>uddenly, a voice called out from amongst the crowd. ‘Run, Robin Hood, run!’ ‘It’s a trap!’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latin typeface="Comic Sans MS" panose="030F0702030302020204" pitchFamily="66" charset="0"/>
              </a:rPr>
              <a:t> ran into the dense forest and evaded capture. What a contest that was!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Exhilaration was what I felt after the arrow pierced the centre of the target, but relief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overwhelmed me once I was clear of the sheriff.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775200" y="289580"/>
            <a:ext cx="2244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The Contest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0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478</Words>
  <Application>Microsoft Office PowerPoint</Application>
  <PresentationFormat>Widescreen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1</cp:revision>
  <dcterms:created xsi:type="dcterms:W3CDTF">2021-09-26T14:20:50Z</dcterms:created>
  <dcterms:modified xsi:type="dcterms:W3CDTF">2021-09-26T15:46:29Z</dcterms:modified>
</cp:coreProperties>
</file>