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87" r:id="rId6"/>
    <p:sldId id="298" r:id="rId7"/>
    <p:sldId id="299" r:id="rId8"/>
    <p:sldId id="300" r:id="rId9"/>
    <p:sldId id="301" r:id="rId10"/>
    <p:sldId id="303" r:id="rId11"/>
    <p:sldId id="305" r:id="rId12"/>
    <p:sldId id="286" r:id="rId13"/>
    <p:sldId id="304" r:id="rId14"/>
    <p:sldId id="295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 Cursive Looped" panose="020B0604020202020204" charset="0"/>
      <p:regular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mmpscw" TargetMode="External"/><Relationship Id="rId2" Type="http://schemas.openxmlformats.org/officeDocument/2006/relationships/hyperlink" Target="https://www.bbc.co.uk/bitesize/articles/zc3v6g8" TargetMode="External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Monday 10</a:t>
            </a:r>
            <a:r>
              <a:rPr lang="en-GB" sz="5400" u="sng" baseline="300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54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 January 2022</a:t>
            </a:r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use the main features of a type of writing to plan and write.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129209" y="0"/>
            <a:ext cx="901479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Quick reminder: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</a:t>
            </a:r>
            <a:r>
              <a:rPr lang="en-GB" sz="54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This week we 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are going to </a:t>
            </a:r>
            <a:r>
              <a:rPr lang="en-GB" sz="54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create 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own</a:t>
            </a:r>
            <a:r>
              <a:rPr lang="en-GB" sz="54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!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Today we are going </a:t>
            </a:r>
          </a:p>
          <a:p>
            <a:r>
              <a:rPr lang="en-GB" sz="54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to write one together, </a:t>
            </a:r>
          </a:p>
          <a:p>
            <a:r>
              <a:rPr lang="en-GB" sz="54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to give you some ideas. </a:t>
            </a:r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41237" y="3850135"/>
            <a:ext cx="2842955" cy="246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856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 we need a </a:t>
            </a:r>
            <a:r>
              <a:rPr lang="en-GB" sz="5400" b="1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subject 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 write about….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4A5B03-2766-450A-A474-7EC035AF0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718" y="2120049"/>
            <a:ext cx="8600621" cy="411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014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78503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make a mind-map to give us loads of ideas for our cinquain.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4A5B03-2766-450A-A474-7EC035AF0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661" y="3113546"/>
            <a:ext cx="8600621" cy="329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624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 pattern of themes used in a cinquain poem. </a:t>
            </a:r>
            <a:endParaRPr lang="en-GB" sz="5400" dirty="0" smtClean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endParaRPr lang="en-GB" sz="54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endParaRPr lang="en-GB" sz="54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17" y="4122990"/>
            <a:ext cx="2812773" cy="2656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578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These themes would be a great way to organise our ideas!</a:t>
            </a:r>
          </a:p>
        </p:txBody>
      </p:sp>
    </p:spTree>
    <p:extLst>
      <p:ext uri="{BB962C8B-B14F-4D97-AF65-F5344CB8AC3E}">
        <p14:creationId xmlns:p14="http://schemas.microsoft.com/office/powerpoint/2010/main" val="2462834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Now our ideas our organised, let’s try to write </a:t>
            </a:r>
            <a:r>
              <a:rPr lang="en-GB" sz="54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our 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poem!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94421" y="3290128"/>
            <a:ext cx="90147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FFFF00"/>
                </a:solidFill>
                <a:latin typeface="Twinkl Cursive Looped" panose="02000000000000000000" pitchFamily="2" charset="0"/>
              </a:rPr>
              <a:t>We are going to try and use a simile and alliteration to make our poem more interesting!</a:t>
            </a:r>
            <a:endParaRPr lang="en-GB" sz="54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913" y="1828387"/>
            <a:ext cx="1769164" cy="167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314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Alliteration: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  <a:hlinkClick r:id="rId2"/>
              </a:rPr>
              <a:t>https://</a:t>
            </a:r>
            <a:r>
              <a:rPr lang="en-GB" sz="5400" dirty="0" smtClean="0">
                <a:solidFill>
                  <a:schemeClr val="bg1"/>
                </a:solidFill>
                <a:latin typeface="Twinkl Cursive Looped" panose="02000000000000000000" pitchFamily="2" charset="0"/>
                <a:hlinkClick r:id="rId2"/>
              </a:rPr>
              <a:t>www.bbc.co.uk/bitesize/articles/zc3v6g8</a:t>
            </a:r>
            <a:r>
              <a:rPr lang="en-GB" sz="54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94421" y="3290128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FFFF00"/>
                </a:solidFill>
                <a:latin typeface="Twinkl Cursive Looped" panose="02000000000000000000" pitchFamily="2" charset="0"/>
              </a:rPr>
              <a:t>Simile:</a:t>
            </a:r>
          </a:p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  <a:hlinkClick r:id="rId3"/>
              </a:rPr>
              <a:t>https://</a:t>
            </a:r>
            <a:r>
              <a:rPr lang="en-GB" sz="5400" dirty="0" smtClean="0">
                <a:solidFill>
                  <a:srgbClr val="FFFF00"/>
                </a:solidFill>
                <a:latin typeface="Twinkl Cursive Looped" panose="02000000000000000000" pitchFamily="2" charset="0"/>
                <a:hlinkClick r:id="rId3"/>
              </a:rPr>
              <a:t>www.bbc.co.uk/bitesize/articles/zmmpscw</a:t>
            </a:r>
            <a:r>
              <a:rPr lang="en-GB" sz="5400" dirty="0" smtClean="0">
                <a:solidFill>
                  <a:srgbClr val="FFFF00"/>
                </a:solidFill>
                <a:latin typeface="Twinkl Cursive Looped" panose="02000000000000000000" pitchFamily="2" charset="0"/>
              </a:rPr>
              <a:t> </a:t>
            </a:r>
            <a:endParaRPr lang="en-GB" sz="54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913" y="1828387"/>
            <a:ext cx="1769164" cy="167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436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remind ourselves of the features!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9931B7B0-85C5-41AA-BF53-590F529DE74E}"/>
              </a:ext>
            </a:extLst>
          </p:cNvPr>
          <p:cNvSpPr txBox="1">
            <a:spLocks/>
          </p:cNvSpPr>
          <p:nvPr/>
        </p:nvSpPr>
        <p:spPr>
          <a:xfrm>
            <a:off x="628650" y="2022683"/>
            <a:ext cx="7886700" cy="407014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Cinquains have five lines;</a:t>
            </a:r>
          </a:p>
          <a:p>
            <a:r>
              <a:rPr lang="en-US" sz="36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The syllables follow a pattern in each line (2, 4, 6, 8, 2);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They form a diamond shape;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lines are centered in the middle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lines follow a theme pattern. </a:t>
            </a:r>
          </a:p>
        </p:txBody>
      </p:sp>
    </p:spTree>
    <p:extLst>
      <p:ext uri="{BB962C8B-B14F-4D97-AF65-F5344CB8AC3E}">
        <p14:creationId xmlns:p14="http://schemas.microsoft.com/office/powerpoint/2010/main" val="11167019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-60644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use this template to help us! </a:t>
            </a:r>
            <a:r>
              <a:rPr lang="en-GB" sz="5400" b="1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Each line represents a syllable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not a word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5997E2-DDFE-4512-A666-736F5B809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0139" y="2853680"/>
            <a:ext cx="6629400" cy="381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55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467139" y="0"/>
            <a:ext cx="90147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RED PEN CHALLENGE!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ABC</a:t>
            </a:r>
          </a:p>
          <a:p>
            <a:endParaRPr lang="en-GB" sz="36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36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A: Achievement- </a:t>
            </a:r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What do you like about this poem so far? What is successful?</a:t>
            </a:r>
          </a:p>
          <a:p>
            <a:r>
              <a:rPr lang="en-GB" sz="36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B: Build On- </a:t>
            </a:r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How could you improve this poem?</a:t>
            </a:r>
          </a:p>
          <a:p>
            <a:r>
              <a:rPr lang="en-GB" sz="36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C: Challenge: What challenge can you set yourself for next lesson? </a:t>
            </a:r>
            <a:endParaRPr lang="en-GB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56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50592">
            <a:off x="7152587" y="10708"/>
            <a:ext cx="2076059" cy="231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51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787F7F9-835E-4727-983E-3552B61444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C030C46-1BDE-4BFB-8CB8-04AD823EAF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2100FEE-E86B-4C6E-B46B-F7A644D06A8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1942</TotalTime>
  <Words>295</Words>
  <Application>Microsoft Office PowerPoint</Application>
  <PresentationFormat>On-screen Show (4:3)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Twinkl Cursive Looped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25</cp:revision>
  <dcterms:created xsi:type="dcterms:W3CDTF">2020-10-11T13:03:23Z</dcterms:created>
  <dcterms:modified xsi:type="dcterms:W3CDTF">2022-01-03T16:30:25Z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