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487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891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49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344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018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609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22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422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8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32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469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C0C5AA32-3D80-42F9-A5FC-6E7D09AF2B1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366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0" y="895927"/>
            <a:ext cx="93194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latin typeface="HfW cursive" panose="00000500000000000000" pitchFamily="2" charset="0"/>
              </a:rPr>
              <a:t>Thursday 10</a:t>
            </a:r>
            <a:r>
              <a:rPr lang="en-GB" sz="4000" b="1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4000" b="1" u="sng" dirty="0">
                <a:latin typeface="HfW cursive" panose="00000500000000000000" pitchFamily="2" charset="0"/>
              </a:rPr>
              <a:t> </a:t>
            </a:r>
            <a:r>
              <a:rPr lang="en-GB" sz="4000" b="1" u="sng" dirty="0" smtClean="0">
                <a:latin typeface="HfW cursive" panose="00000500000000000000" pitchFamily="2" charset="0"/>
              </a:rPr>
              <a:t>March </a:t>
            </a:r>
            <a:r>
              <a:rPr lang="en-GB" sz="4000" b="1" u="sng" dirty="0" smtClean="0">
                <a:latin typeface="HfW cursive" panose="00000500000000000000" pitchFamily="2" charset="0"/>
              </a:rPr>
              <a:t>2022</a:t>
            </a:r>
          </a:p>
          <a:p>
            <a:r>
              <a:rPr lang="en-GB" sz="4000" b="1" u="sng" dirty="0" smtClean="0">
                <a:latin typeface="HfW cursive" panose="00000500000000000000" pitchFamily="2" charset="0"/>
              </a:rPr>
              <a:t>LO: </a:t>
            </a:r>
            <a:r>
              <a:rPr lang="en-GB" sz="4000" b="1" u="sng" dirty="0" smtClean="0">
                <a:latin typeface="HfW cursive" panose="00000500000000000000" pitchFamily="2" charset="0"/>
              </a:rPr>
              <a:t>To </a:t>
            </a:r>
            <a:r>
              <a:rPr lang="en-GB" sz="4000" b="1" u="sng" dirty="0" smtClean="0">
                <a:latin typeface="HfW cursive" panose="00000500000000000000" pitchFamily="2" charset="0"/>
              </a:rPr>
              <a:t>understand texts</a:t>
            </a:r>
          </a:p>
          <a:p>
            <a:r>
              <a:rPr lang="en-GB" sz="4000" b="1" u="sng" dirty="0" smtClean="0">
                <a:latin typeface="HfW cursive" panose="00000500000000000000" pitchFamily="2" charset="0"/>
              </a:rPr>
              <a:t>C: The Iron Man</a:t>
            </a:r>
          </a:p>
          <a:p>
            <a:endParaRPr lang="en-GB" sz="4000" b="1" u="sng" dirty="0">
              <a:latin typeface="HfW cursive" panose="00000500000000000000" pitchFamily="2" charset="0"/>
            </a:endParaRPr>
          </a:p>
          <a:p>
            <a:endParaRPr lang="en-GB" sz="4000" b="1" u="sng" dirty="0" smtClean="0">
              <a:latin typeface="HfW cursive" panose="00000500000000000000" pitchFamily="2" charset="0"/>
            </a:endParaRPr>
          </a:p>
          <a:p>
            <a:r>
              <a:rPr lang="en-GB" sz="4000" dirty="0" smtClean="0">
                <a:latin typeface="HfW cursive" panose="00000500000000000000" pitchFamily="2" charset="0"/>
              </a:rPr>
              <a:t>Let’s continue from where we got up to yesterday up until the end</a:t>
            </a:r>
            <a:endParaRPr lang="en-GB" sz="40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78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000" y="347287"/>
            <a:ext cx="1173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Was your prediction from yesterday correct?</a:t>
            </a:r>
            <a:endParaRPr lang="en-GB" sz="40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pic>
        <p:nvPicPr>
          <p:cNvPr id="4" name="Picture 3" descr="Download Thought Thinking Emoji Free HQ Image HQ PNG Imag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763" y="1523999"/>
            <a:ext cx="5149273" cy="514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41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056" y="221452"/>
            <a:ext cx="1173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Today’s dog is...</a:t>
            </a:r>
            <a:endParaRPr lang="en-GB" sz="32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831" y="1180330"/>
            <a:ext cx="10193173" cy="4829849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6299200" y="1339273"/>
            <a:ext cx="2318327" cy="1985818"/>
          </a:xfrm>
          <a:prstGeom prst="ellipse">
            <a:avLst/>
          </a:prstGeom>
          <a:noFill/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947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056" y="221452"/>
            <a:ext cx="1173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Can you summarise the ending of the story in four sentences?</a:t>
            </a:r>
            <a:endParaRPr lang="en-GB" sz="32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pic>
        <p:nvPicPr>
          <p:cNvPr id="3" name="Picture 2" descr="4 Four Number png images transparent background fre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619" y="1298670"/>
            <a:ext cx="4537364" cy="4537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00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9BDA585-B617-4811-B6B8-09A74ED0DA4D}">
  <ds:schemaRefs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64F2C0C-E0DC-411E-9CCD-A428F66D67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253E74A-69B5-4BE0-84D1-FF36D5B6ED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34</TotalTime>
  <Words>50</Words>
  <Application>Microsoft Office PowerPoint</Application>
  <PresentationFormat>Widescreen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Gill Sans MT</vt:lpstr>
      <vt:lpstr>HfW cursive</vt:lpstr>
      <vt:lpstr>Parcel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2</cp:revision>
  <dcterms:created xsi:type="dcterms:W3CDTF">2022-03-06T09:47:35Z</dcterms:created>
  <dcterms:modified xsi:type="dcterms:W3CDTF">2022-03-06T10:23:44Z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