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3" r:id="rId3"/>
    <p:sldId id="274" r:id="rId4"/>
    <p:sldId id="275" r:id="rId5"/>
    <p:sldId id="276" r:id="rId6"/>
    <p:sldId id="277" r:id="rId7"/>
    <p:sldId id="278" r:id="rId8"/>
    <p:sldId id="266" r:id="rId9"/>
    <p:sldId id="267" r:id="rId10"/>
    <p:sldId id="268" r:id="rId11"/>
    <p:sldId id="269" r:id="rId12"/>
    <p:sldId id="270" r:id="rId13"/>
    <p:sldId id="271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68" autoAdjust="0"/>
    <p:restoredTop sz="94672"/>
  </p:normalViewPr>
  <p:slideViewPr>
    <p:cSldViewPr snapToGrid="0" snapToObjects="1">
      <p:cViewPr varScale="1">
        <p:scale>
          <a:sx n="69" d="100"/>
          <a:sy n="69" d="100"/>
        </p:scale>
        <p:origin x="149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.png"/><Relationship Id="rId3" Type="http://schemas.openxmlformats.org/officeDocument/2006/relationships/audio" Target="../media/media3.m4a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.png"/><Relationship Id="rId5" Type="http://schemas.openxmlformats.org/officeDocument/2006/relationships/image" Target="../media/image22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image" Target="../media/image2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1.png"/><Relationship Id="rId4" Type="http://schemas.openxmlformats.org/officeDocument/2006/relationships/image" Target="../media/image2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.png"/><Relationship Id="rId4" Type="http://schemas.openxmlformats.org/officeDocument/2006/relationships/image" Target="../media/image2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.png"/><Relationship Id="rId5" Type="http://schemas.openxmlformats.org/officeDocument/2006/relationships/image" Target="../media/image28.png"/><Relationship Id="rId4" Type="http://schemas.openxmlformats.org/officeDocument/2006/relationships/image" Target="../media/image2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1.png"/><Relationship Id="rId4" Type="http://schemas.openxmlformats.org/officeDocument/2006/relationships/image" Target="../media/image2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2 Recognising notes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957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95"/>
    </mc:Choice>
    <mc:Fallback>
      <p:transition spd="slow" advTm="61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Recognising Notes</a:t>
            </a:r>
            <a:endParaRPr lang="en-GB" altLang="en-US" sz="3600" smtClean="0"/>
          </a:p>
        </p:txBody>
      </p:sp>
      <p:pic>
        <p:nvPicPr>
          <p:cNvPr id="12" name="Picture 11">
            <a:extLst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345324">
            <a:off x="2968625" y="2012950"/>
            <a:ext cx="3503613" cy="189547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>
            <a:extLst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874399">
            <a:off x="3100388" y="3001963"/>
            <a:ext cx="3241675" cy="174148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320302">
            <a:off x="3044825" y="3509963"/>
            <a:ext cx="2979738" cy="156368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>
            <a:extLst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72731">
            <a:off x="2728913" y="3992563"/>
            <a:ext cx="2808287" cy="147796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625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50"/>
    </mc:Choice>
    <mc:Fallback>
      <p:transition spd="slow" advTm="79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4250" y="1885950"/>
            <a:ext cx="1744663" cy="91598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" name="Picture 1">
            <a:extLst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8488" y="1666875"/>
            <a:ext cx="1908175" cy="134778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7" name="Picture 36">
            <a:extLst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09925" y="2847975"/>
            <a:ext cx="1854200" cy="97313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9" name="Picture 38">
            <a:extLst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32138" y="3859213"/>
            <a:ext cx="1993900" cy="106203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2" name="Picture 41">
            <a:extLst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46413" y="4957763"/>
            <a:ext cx="2187575" cy="11938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3584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GB" altLang="en-US" smtClean="0"/>
              <a:t>Notes</a:t>
            </a:r>
            <a:br>
              <a:rPr lang="en-GB" altLang="en-US" smtClean="0"/>
            </a:br>
            <a:r>
              <a:rPr lang="en-GB" altLang="en-US" sz="2800" smtClean="0"/>
              <a:t>What Do They Look Like?</a:t>
            </a:r>
            <a:endParaRPr lang="en-GB" altLang="en-US" sz="3600" smtClean="0"/>
          </a:p>
        </p:txBody>
      </p:sp>
      <p:sp>
        <p:nvSpPr>
          <p:cNvPr id="35848" name="TextBox 7"/>
          <p:cNvSpPr txBox="1">
            <a:spLocks noChangeArrowheads="1"/>
          </p:cNvSpPr>
          <p:nvPr/>
        </p:nvSpPr>
        <p:spPr bwMode="auto">
          <a:xfrm>
            <a:off x="1439863" y="1457325"/>
            <a:ext cx="8286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front</a:t>
            </a:r>
          </a:p>
        </p:txBody>
      </p:sp>
      <p:sp>
        <p:nvSpPr>
          <p:cNvPr id="35849" name="TextBox 11"/>
          <p:cNvSpPr txBox="1">
            <a:spLocks noChangeArrowheads="1"/>
          </p:cNvSpPr>
          <p:nvPr/>
        </p:nvSpPr>
        <p:spPr bwMode="auto">
          <a:xfrm>
            <a:off x="3671887" y="1457325"/>
            <a:ext cx="1131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>
                <a:solidFill>
                  <a:schemeClr val="tx1"/>
                </a:solidFill>
              </a:rPr>
              <a:t>reverse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/>
          </p:cNvPr>
          <p:cNvSpPr/>
          <p:nvPr/>
        </p:nvSpPr>
        <p:spPr>
          <a:xfrm>
            <a:off x="1439863" y="1457325"/>
            <a:ext cx="828675" cy="368300"/>
          </a:xfrm>
          <a:prstGeom prst="rect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4" name="Rectangle 13">
            <a:extLst/>
          </p:cNvPr>
          <p:cNvSpPr/>
          <p:nvPr/>
        </p:nvSpPr>
        <p:spPr>
          <a:xfrm>
            <a:off x="3716338" y="1466850"/>
            <a:ext cx="1087437" cy="368300"/>
          </a:xfrm>
          <a:prstGeom prst="rect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5852" name="TextBox 14"/>
          <p:cNvSpPr txBox="1">
            <a:spLocks noChangeArrowheads="1"/>
          </p:cNvSpPr>
          <p:nvPr/>
        </p:nvSpPr>
        <p:spPr bwMode="auto">
          <a:xfrm>
            <a:off x="6421438" y="3651250"/>
            <a:ext cx="1879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Which note?</a:t>
            </a:r>
          </a:p>
        </p:txBody>
      </p:sp>
      <p:sp>
        <p:nvSpPr>
          <p:cNvPr id="16" name="Rectangle 15">
            <a:extLst/>
          </p:cNvPr>
          <p:cNvSpPr/>
          <p:nvPr/>
        </p:nvSpPr>
        <p:spPr>
          <a:xfrm>
            <a:off x="6508750" y="3649663"/>
            <a:ext cx="1676400" cy="369887"/>
          </a:xfrm>
          <a:prstGeom prst="rect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3" name="Oval 12">
            <a:extLst/>
          </p:cNvPr>
          <p:cNvSpPr/>
          <p:nvPr/>
        </p:nvSpPr>
        <p:spPr>
          <a:xfrm>
            <a:off x="4651375" y="1905000"/>
            <a:ext cx="401638" cy="266700"/>
          </a:xfrm>
          <a:prstGeom prst="ellipse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8" name="Oval 17">
            <a:extLst/>
          </p:cNvPr>
          <p:cNvSpPr/>
          <p:nvPr/>
        </p:nvSpPr>
        <p:spPr>
          <a:xfrm>
            <a:off x="4629150" y="2841625"/>
            <a:ext cx="400050" cy="266700"/>
          </a:xfrm>
          <a:prstGeom prst="ellipse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9" name="Oval 18">
            <a:extLst/>
          </p:cNvPr>
          <p:cNvSpPr/>
          <p:nvPr/>
        </p:nvSpPr>
        <p:spPr>
          <a:xfrm>
            <a:off x="4724400" y="3841750"/>
            <a:ext cx="400050" cy="266700"/>
          </a:xfrm>
          <a:prstGeom prst="ellipse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0" name="Oval 19">
            <a:extLst/>
          </p:cNvPr>
          <p:cNvSpPr/>
          <p:nvPr/>
        </p:nvSpPr>
        <p:spPr>
          <a:xfrm>
            <a:off x="4803775" y="4927600"/>
            <a:ext cx="400050" cy="266700"/>
          </a:xfrm>
          <a:prstGeom prst="ellipse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22" name="Straight Connector 21">
            <a:extLst/>
          </p:cNvPr>
          <p:cNvCxnSpPr>
            <a:stCxn id="20" idx="6"/>
          </p:cNvCxnSpPr>
          <p:nvPr/>
        </p:nvCxnSpPr>
        <p:spPr>
          <a:xfrm flipV="1">
            <a:off x="5203825" y="4019550"/>
            <a:ext cx="1314450" cy="1041400"/>
          </a:xfrm>
          <a:prstGeom prst="line">
            <a:avLst/>
          </a:prstGeom>
          <a:ln w="28575">
            <a:solidFill>
              <a:srgbClr val="FAD2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/>
          </p:cNvPr>
          <p:cNvCxnSpPr>
            <a:stCxn id="19" idx="6"/>
          </p:cNvCxnSpPr>
          <p:nvPr/>
        </p:nvCxnSpPr>
        <p:spPr>
          <a:xfrm flipV="1">
            <a:off x="5124450" y="3889375"/>
            <a:ext cx="1393825" cy="85725"/>
          </a:xfrm>
          <a:prstGeom prst="line">
            <a:avLst/>
          </a:prstGeom>
          <a:ln w="28575">
            <a:solidFill>
              <a:srgbClr val="FAD2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/>
          </p:cNvPr>
          <p:cNvCxnSpPr>
            <a:stCxn id="18" idx="6"/>
          </p:cNvCxnSpPr>
          <p:nvPr/>
        </p:nvCxnSpPr>
        <p:spPr>
          <a:xfrm>
            <a:off x="5029200" y="2974975"/>
            <a:ext cx="1477963" cy="768350"/>
          </a:xfrm>
          <a:prstGeom prst="line">
            <a:avLst/>
          </a:prstGeom>
          <a:ln w="28575">
            <a:solidFill>
              <a:srgbClr val="FAD2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/>
          </p:cNvPr>
          <p:cNvCxnSpPr>
            <a:stCxn id="13" idx="6"/>
          </p:cNvCxnSpPr>
          <p:nvPr/>
        </p:nvCxnSpPr>
        <p:spPr>
          <a:xfrm>
            <a:off x="5053013" y="2038350"/>
            <a:ext cx="1465262" cy="1619250"/>
          </a:xfrm>
          <a:prstGeom prst="line">
            <a:avLst/>
          </a:prstGeom>
          <a:ln w="28575">
            <a:solidFill>
              <a:srgbClr val="FAD2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37">
            <a:extLst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7738" y="2833688"/>
            <a:ext cx="1839912" cy="9652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0" name="Picture 39">
            <a:extLst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6138" y="3849688"/>
            <a:ext cx="2012950" cy="106997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1" name="Picture 40">
            <a:extLst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9938" y="4972050"/>
            <a:ext cx="2157412" cy="116522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33896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310"/>
    </mc:Choice>
    <mc:Fallback>
      <p:transition spd="slow" advTm="61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3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20"/>
          <p:cNvSpPr>
            <a:spLocks noGrp="1"/>
          </p:cNvSpPr>
          <p:nvPr>
            <p:ph type="title"/>
          </p:nvPr>
        </p:nvSpPr>
        <p:spPr>
          <a:xfrm>
            <a:off x="5716588" y="2052638"/>
            <a:ext cx="2901950" cy="99377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Notes</a:t>
            </a:r>
            <a:r>
              <a:rPr lang="en-GB" altLang="en-US" smtClean="0"/>
              <a:t/>
            </a:r>
            <a:br>
              <a:rPr lang="en-GB" altLang="en-US" smtClean="0"/>
            </a:br>
            <a:r>
              <a:rPr lang="en-GB" altLang="en-US" sz="2000" smtClean="0"/>
              <a:t>What Size Are They?</a:t>
            </a:r>
            <a:endParaRPr lang="en-GB" altLang="en-US" sz="2800" smtClean="0"/>
          </a:p>
        </p:txBody>
      </p:sp>
      <p:sp>
        <p:nvSpPr>
          <p:cNvPr id="3" name="Oval 2">
            <a:extLst/>
          </p:cNvPr>
          <p:cNvSpPr/>
          <p:nvPr/>
        </p:nvSpPr>
        <p:spPr>
          <a:xfrm>
            <a:off x="7167563" y="728663"/>
            <a:ext cx="1220787" cy="1220787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6868" name="TextBox 3"/>
          <p:cNvSpPr txBox="1">
            <a:spLocks noChangeArrowheads="1"/>
          </p:cNvSpPr>
          <p:nvPr/>
        </p:nvSpPr>
        <p:spPr bwMode="auto">
          <a:xfrm>
            <a:off x="7234238" y="976313"/>
            <a:ext cx="1087437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£5</a:t>
            </a:r>
          </a:p>
        </p:txBody>
      </p:sp>
      <p:pic>
        <p:nvPicPr>
          <p:cNvPr id="36869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" t="24657" r="938" b="37033"/>
          <a:stretch>
            <a:fillRect/>
          </a:stretch>
        </p:blipFill>
        <p:spPr bwMode="auto">
          <a:xfrm>
            <a:off x="6199188" y="4144963"/>
            <a:ext cx="1909762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0" name="TextBox 11"/>
          <p:cNvSpPr txBox="1">
            <a:spLocks noChangeArrowheads="1"/>
          </p:cNvSpPr>
          <p:nvPr/>
        </p:nvSpPr>
        <p:spPr bwMode="auto">
          <a:xfrm>
            <a:off x="6034088" y="4914900"/>
            <a:ext cx="22383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13.5cm x 7cm</a:t>
            </a:r>
          </a:p>
        </p:txBody>
      </p:sp>
      <p:sp>
        <p:nvSpPr>
          <p:cNvPr id="36871" name="TextBox 18"/>
          <p:cNvSpPr txBox="1">
            <a:spLocks noChangeArrowheads="1"/>
          </p:cNvSpPr>
          <p:nvPr/>
        </p:nvSpPr>
        <p:spPr bwMode="auto">
          <a:xfrm>
            <a:off x="6196013" y="3598863"/>
            <a:ext cx="21256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Let’s measure!</a:t>
            </a:r>
          </a:p>
        </p:txBody>
      </p:sp>
      <p:sp>
        <p:nvSpPr>
          <p:cNvPr id="18" name="Rectangle 17">
            <a:extLst/>
          </p:cNvPr>
          <p:cNvSpPr/>
          <p:nvPr/>
        </p:nvSpPr>
        <p:spPr>
          <a:xfrm>
            <a:off x="6196013" y="4941888"/>
            <a:ext cx="1912937" cy="369887"/>
          </a:xfrm>
          <a:prstGeom prst="rect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6" name="Picture 15">
            <a:extLst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463" y="728663"/>
            <a:ext cx="4840287" cy="252412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6874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75" y="733425"/>
            <a:ext cx="4841875" cy="254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5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8" y="2959100"/>
            <a:ext cx="5365750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036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41"/>
    </mc:Choice>
    <mc:Fallback>
      <p:transition spd="slow" advTm="167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20"/>
          <p:cNvSpPr>
            <a:spLocks noGrp="1"/>
          </p:cNvSpPr>
          <p:nvPr>
            <p:ph type="title"/>
          </p:nvPr>
        </p:nvSpPr>
        <p:spPr>
          <a:xfrm>
            <a:off x="5716588" y="2052638"/>
            <a:ext cx="2901950" cy="99377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Notes</a:t>
            </a:r>
            <a:r>
              <a:rPr lang="en-GB" altLang="en-US" smtClean="0"/>
              <a:t/>
            </a:r>
            <a:br>
              <a:rPr lang="en-GB" altLang="en-US" smtClean="0"/>
            </a:br>
            <a:r>
              <a:rPr lang="en-GB" altLang="en-US" sz="2000" smtClean="0"/>
              <a:t>What Size Are They?</a:t>
            </a:r>
            <a:endParaRPr lang="en-GB" altLang="en-US" sz="2800" smtClean="0"/>
          </a:p>
        </p:txBody>
      </p:sp>
      <p:sp>
        <p:nvSpPr>
          <p:cNvPr id="3" name="Oval 2">
            <a:extLst/>
          </p:cNvPr>
          <p:cNvSpPr/>
          <p:nvPr/>
        </p:nvSpPr>
        <p:spPr>
          <a:xfrm>
            <a:off x="7167563" y="728663"/>
            <a:ext cx="1220787" cy="1220787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7892" name="TextBox 3"/>
          <p:cNvSpPr txBox="1">
            <a:spLocks noChangeArrowheads="1"/>
          </p:cNvSpPr>
          <p:nvPr/>
        </p:nvSpPr>
        <p:spPr bwMode="auto">
          <a:xfrm>
            <a:off x="7204075" y="955675"/>
            <a:ext cx="115411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£10</a:t>
            </a:r>
          </a:p>
        </p:txBody>
      </p:sp>
      <p:pic>
        <p:nvPicPr>
          <p:cNvPr id="37893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" t="24657" r="938" b="37033"/>
          <a:stretch>
            <a:fillRect/>
          </a:stretch>
        </p:blipFill>
        <p:spPr bwMode="auto">
          <a:xfrm>
            <a:off x="6242050" y="4144963"/>
            <a:ext cx="1908175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4" name="TextBox 11"/>
          <p:cNvSpPr txBox="1">
            <a:spLocks noChangeArrowheads="1"/>
          </p:cNvSpPr>
          <p:nvPr/>
        </p:nvSpPr>
        <p:spPr bwMode="auto">
          <a:xfrm>
            <a:off x="6034088" y="4914900"/>
            <a:ext cx="2324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14.2cm x 7.5cm</a:t>
            </a:r>
          </a:p>
        </p:txBody>
      </p:sp>
      <p:sp>
        <p:nvSpPr>
          <p:cNvPr id="37895" name="TextBox 18"/>
          <p:cNvSpPr txBox="1">
            <a:spLocks noChangeArrowheads="1"/>
          </p:cNvSpPr>
          <p:nvPr/>
        </p:nvSpPr>
        <p:spPr bwMode="auto">
          <a:xfrm>
            <a:off x="6238875" y="3598863"/>
            <a:ext cx="21193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Let’s measure!</a:t>
            </a:r>
          </a:p>
        </p:txBody>
      </p:sp>
      <p:sp>
        <p:nvSpPr>
          <p:cNvPr id="13" name="Rectangle 12">
            <a:extLst/>
          </p:cNvPr>
          <p:cNvSpPr/>
          <p:nvPr/>
        </p:nvSpPr>
        <p:spPr>
          <a:xfrm>
            <a:off x="6135688" y="4941888"/>
            <a:ext cx="2144712" cy="369887"/>
          </a:xfrm>
          <a:prstGeom prst="rect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8" name="Picture 7">
            <a:extLst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463" y="614363"/>
            <a:ext cx="5110162" cy="268128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>
            <a:extLst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0413" y="3408363"/>
            <a:ext cx="5129212" cy="269081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329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82"/>
    </mc:Choice>
    <mc:Fallback>
      <p:transition spd="slow" advTm="159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0"/>
          <p:cNvSpPr>
            <a:spLocks noGrp="1"/>
          </p:cNvSpPr>
          <p:nvPr>
            <p:ph type="title"/>
          </p:nvPr>
        </p:nvSpPr>
        <p:spPr>
          <a:xfrm>
            <a:off x="5878513" y="2176463"/>
            <a:ext cx="2900362" cy="99377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Notes</a:t>
            </a:r>
            <a:r>
              <a:rPr lang="en-GB" altLang="en-US" smtClean="0"/>
              <a:t/>
            </a:r>
            <a:br>
              <a:rPr lang="en-GB" altLang="en-US" smtClean="0"/>
            </a:br>
            <a:r>
              <a:rPr lang="en-GB" altLang="en-US" sz="2000" smtClean="0"/>
              <a:t>What Size Are They?</a:t>
            </a:r>
            <a:endParaRPr lang="en-GB" altLang="en-US" sz="2800" smtClean="0"/>
          </a:p>
        </p:txBody>
      </p:sp>
      <p:sp>
        <p:nvSpPr>
          <p:cNvPr id="3" name="Oval 2">
            <a:extLst/>
          </p:cNvPr>
          <p:cNvSpPr/>
          <p:nvPr/>
        </p:nvSpPr>
        <p:spPr>
          <a:xfrm>
            <a:off x="7167563" y="728663"/>
            <a:ext cx="1220787" cy="1220787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8916" name="TextBox 3"/>
          <p:cNvSpPr txBox="1">
            <a:spLocks noChangeArrowheads="1"/>
          </p:cNvSpPr>
          <p:nvPr/>
        </p:nvSpPr>
        <p:spPr bwMode="auto">
          <a:xfrm>
            <a:off x="7204075" y="955675"/>
            <a:ext cx="1236663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£20</a:t>
            </a:r>
          </a:p>
        </p:txBody>
      </p:sp>
      <p:pic>
        <p:nvPicPr>
          <p:cNvPr id="38917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" t="24657" r="938" b="37033"/>
          <a:stretch>
            <a:fillRect/>
          </a:stretch>
        </p:blipFill>
        <p:spPr bwMode="auto">
          <a:xfrm>
            <a:off x="6402388" y="4267200"/>
            <a:ext cx="1908175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8" name="TextBox 11"/>
          <p:cNvSpPr txBox="1">
            <a:spLocks noChangeArrowheads="1"/>
          </p:cNvSpPr>
          <p:nvPr/>
        </p:nvSpPr>
        <p:spPr bwMode="auto">
          <a:xfrm>
            <a:off x="6196013" y="5038725"/>
            <a:ext cx="2322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 SemiBold" pitchFamily="2" charset="0"/>
              </a:rPr>
              <a:t>14.9cm x 8cm</a:t>
            </a:r>
          </a:p>
        </p:txBody>
      </p:sp>
      <p:sp>
        <p:nvSpPr>
          <p:cNvPr id="38919" name="TextBox 18"/>
          <p:cNvSpPr txBox="1">
            <a:spLocks noChangeArrowheads="1"/>
          </p:cNvSpPr>
          <p:nvPr/>
        </p:nvSpPr>
        <p:spPr bwMode="auto">
          <a:xfrm>
            <a:off x="6399213" y="3722688"/>
            <a:ext cx="21193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Let’s measure!</a:t>
            </a:r>
          </a:p>
        </p:txBody>
      </p:sp>
      <p:sp>
        <p:nvSpPr>
          <p:cNvPr id="13" name="Rectangle 12">
            <a:extLst/>
          </p:cNvPr>
          <p:cNvSpPr/>
          <p:nvPr/>
        </p:nvSpPr>
        <p:spPr>
          <a:xfrm>
            <a:off x="6296025" y="5065713"/>
            <a:ext cx="2144713" cy="368300"/>
          </a:xfrm>
          <a:prstGeom prst="rect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0" name="Picture 9">
            <a:extLst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575" y="3479800"/>
            <a:ext cx="5332413" cy="283845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>
            <a:extLst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875" y="522288"/>
            <a:ext cx="5357813" cy="285273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328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378"/>
    </mc:Choice>
    <mc:Fallback>
      <p:transition spd="slow" advTm="143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20"/>
          <p:cNvSpPr>
            <a:spLocks noGrp="1"/>
          </p:cNvSpPr>
          <p:nvPr>
            <p:ph type="title"/>
          </p:nvPr>
        </p:nvSpPr>
        <p:spPr>
          <a:xfrm>
            <a:off x="5969000" y="2176463"/>
            <a:ext cx="2900363" cy="99377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Notes</a:t>
            </a:r>
            <a:r>
              <a:rPr lang="en-GB" altLang="en-US" smtClean="0"/>
              <a:t/>
            </a:r>
            <a:br>
              <a:rPr lang="en-GB" altLang="en-US" smtClean="0"/>
            </a:br>
            <a:r>
              <a:rPr lang="en-GB" altLang="en-US" sz="2000" smtClean="0"/>
              <a:t>What Size Are They?</a:t>
            </a:r>
            <a:endParaRPr lang="en-GB" altLang="en-US" sz="2800" smtClean="0"/>
          </a:p>
        </p:txBody>
      </p:sp>
      <p:sp>
        <p:nvSpPr>
          <p:cNvPr id="3" name="Oval 2">
            <a:extLst/>
          </p:cNvPr>
          <p:cNvSpPr/>
          <p:nvPr/>
        </p:nvSpPr>
        <p:spPr>
          <a:xfrm>
            <a:off x="7167563" y="728663"/>
            <a:ext cx="1220787" cy="1220787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9940" name="TextBox 3"/>
          <p:cNvSpPr txBox="1">
            <a:spLocks noChangeArrowheads="1"/>
          </p:cNvSpPr>
          <p:nvPr/>
        </p:nvSpPr>
        <p:spPr bwMode="auto">
          <a:xfrm>
            <a:off x="7204075" y="955675"/>
            <a:ext cx="118427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</a:rPr>
              <a:t>£50</a:t>
            </a:r>
          </a:p>
        </p:txBody>
      </p:sp>
      <p:pic>
        <p:nvPicPr>
          <p:cNvPr id="39941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" t="24657" r="938" b="37033"/>
          <a:stretch>
            <a:fillRect/>
          </a:stretch>
        </p:blipFill>
        <p:spPr bwMode="auto">
          <a:xfrm>
            <a:off x="6464300" y="4267200"/>
            <a:ext cx="1908175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2" name="TextBox 11"/>
          <p:cNvSpPr txBox="1">
            <a:spLocks noChangeArrowheads="1"/>
          </p:cNvSpPr>
          <p:nvPr/>
        </p:nvSpPr>
        <p:spPr bwMode="auto">
          <a:xfrm>
            <a:off x="6456363" y="5070475"/>
            <a:ext cx="1924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  <a:latin typeface="Twinkl SemiBold" pitchFamily="2" charset="0"/>
              </a:rPr>
              <a:t>15.6cm x 8.5cm</a:t>
            </a:r>
          </a:p>
        </p:txBody>
      </p:sp>
      <p:sp>
        <p:nvSpPr>
          <p:cNvPr id="39943" name="TextBox 18"/>
          <p:cNvSpPr txBox="1">
            <a:spLocks noChangeArrowheads="1"/>
          </p:cNvSpPr>
          <p:nvPr/>
        </p:nvSpPr>
        <p:spPr bwMode="auto">
          <a:xfrm>
            <a:off x="6461125" y="3722688"/>
            <a:ext cx="21018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Let’s measure!</a:t>
            </a:r>
          </a:p>
        </p:txBody>
      </p:sp>
      <p:sp>
        <p:nvSpPr>
          <p:cNvPr id="13" name="Rectangle 12">
            <a:extLst/>
          </p:cNvPr>
          <p:cNvSpPr/>
          <p:nvPr/>
        </p:nvSpPr>
        <p:spPr>
          <a:xfrm>
            <a:off x="6467475" y="5070475"/>
            <a:ext cx="1903413" cy="369888"/>
          </a:xfrm>
          <a:prstGeom prst="rect">
            <a:avLst/>
          </a:prstGeom>
          <a:noFill/>
          <a:ln w="28575">
            <a:solidFill>
              <a:srgbClr val="FA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8" name="Picture 7">
            <a:extLst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925" y="666750"/>
            <a:ext cx="5618163" cy="303847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911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25"/>
    </mc:Choice>
    <mc:Fallback>
      <p:transition spd="slow" advTm="201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E8B17CE-2C21-D940-8926-9AC6527BB6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617"/>
    </mc:Choice>
    <mc:Fallback>
      <p:transition spd="slow" advTm="166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B55214-5E58-ED42-BF8B-F245D3C255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556"/>
    </mc:Choice>
    <mc:Fallback>
      <p:transition spd="slow" advTm="24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4ADD80-23DC-3C4F-A33F-D645D62E12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564"/>
    </mc:Choice>
    <mc:Fallback>
      <p:transition spd="slow" advTm="385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8B34FE-D93E-EC49-BAE1-59072D1ABA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542"/>
    </mc:Choice>
    <mc:Fallback>
      <p:transition spd="slow" advTm="255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B8DE3F-61EA-584D-B3EA-A6F341B463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5569" y="5493176"/>
            <a:ext cx="4028431" cy="136482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505"/>
    </mc:Choice>
    <mc:Fallback>
      <p:transition spd="slow" advTm="285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EC5B2D-5978-FA40-803E-3396863F72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729"/>
    </mc:Choice>
    <mc:Fallback>
      <p:transition spd="slow" advTm="197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4|3.9|1.9|7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4159</TotalTime>
  <Words>48</Words>
  <Application>Microsoft Office PowerPoint</Application>
  <PresentationFormat>On-screen Show (4:3)</PresentationFormat>
  <Paragraphs>22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Sassoon Infant Rg</vt:lpstr>
      <vt:lpstr>Twinkl</vt:lpstr>
      <vt:lpstr>Twinkl SemiBold</vt:lpstr>
      <vt:lpstr>Office Theme</vt:lpstr>
      <vt:lpstr>Lesson 2 Recognising notes</vt:lpstr>
      <vt:lpstr>Recognising Notes</vt:lpstr>
      <vt:lpstr>Notes What Do They Look Like?</vt:lpstr>
      <vt:lpstr>Notes What Size Are They?</vt:lpstr>
      <vt:lpstr>Notes What Size Are They?</vt:lpstr>
      <vt:lpstr>Notes What Size Are They?</vt:lpstr>
      <vt:lpstr>Notes What Size Are They?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39</cp:revision>
  <dcterms:created xsi:type="dcterms:W3CDTF">2019-07-05T11:02:13Z</dcterms:created>
  <dcterms:modified xsi:type="dcterms:W3CDTF">2020-07-03T09:29:24Z</dcterms:modified>
</cp:coreProperties>
</file>