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6B56C-C247-49AC-96BC-A7AD585EA1B1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D184E-B09C-4C79-9A0D-68C174FC30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50777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6B56C-C247-49AC-96BC-A7AD585EA1B1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D184E-B09C-4C79-9A0D-68C174FC30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6430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6B56C-C247-49AC-96BC-A7AD585EA1B1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D184E-B09C-4C79-9A0D-68C174FC30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84582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6B56C-C247-49AC-96BC-A7AD585EA1B1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D184E-B09C-4C79-9A0D-68C174FC30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6402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6B56C-C247-49AC-96BC-A7AD585EA1B1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D184E-B09C-4C79-9A0D-68C174FC30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17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6B56C-C247-49AC-96BC-A7AD585EA1B1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D184E-B09C-4C79-9A0D-68C174FC30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88596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6B56C-C247-49AC-96BC-A7AD585EA1B1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D184E-B09C-4C79-9A0D-68C174FC30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39210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6B56C-C247-49AC-96BC-A7AD585EA1B1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D184E-B09C-4C79-9A0D-68C174FC30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5558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6B56C-C247-49AC-96BC-A7AD585EA1B1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D184E-B09C-4C79-9A0D-68C174FC30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94478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6B56C-C247-49AC-96BC-A7AD585EA1B1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D184E-B09C-4C79-9A0D-68C174FC30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953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6B56C-C247-49AC-96BC-A7AD585EA1B1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D184E-B09C-4C79-9A0D-68C174FC30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94562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26B56C-C247-49AC-96BC-A7AD585EA1B1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2D184E-B09C-4C79-9A0D-68C174FC30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9435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05394" y="888274"/>
            <a:ext cx="1035884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latin typeface="HfW precursive" panose="00000500000000000000" pitchFamily="2" charset="0"/>
              </a:rPr>
              <a:t>He put on the </a:t>
            </a:r>
            <a:r>
              <a:rPr lang="en-GB" sz="8000" dirty="0" err="1" smtClean="0">
                <a:latin typeface="HfW precursive" panose="00000500000000000000" pitchFamily="2" charset="0"/>
              </a:rPr>
              <a:t>hotpants</a:t>
            </a:r>
            <a:r>
              <a:rPr lang="en-GB" sz="8000" dirty="0" smtClean="0">
                <a:latin typeface="HfW precursive" panose="00000500000000000000" pitchFamily="2" charset="0"/>
              </a:rPr>
              <a:t> and the vest.</a:t>
            </a:r>
            <a:endParaRPr lang="en-GB" sz="8000" dirty="0">
              <a:latin typeface="HfW precursive" panose="00000500000000000000" pitchFamily="2" charset="0"/>
            </a:endParaRPr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153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4907"/>
    </mc:Choice>
    <mc:Fallback>
      <p:transition spd="slow" advTm="849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</Words>
  <Application>Microsoft Office PowerPoint</Application>
  <PresentationFormat>Widescreen</PresentationFormat>
  <Paragraphs>1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HfW precursive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Sims</dc:creator>
  <cp:lastModifiedBy>Liz Sims</cp:lastModifiedBy>
  <cp:revision>1</cp:revision>
  <dcterms:created xsi:type="dcterms:W3CDTF">2021-01-20T10:51:53Z</dcterms:created>
  <dcterms:modified xsi:type="dcterms:W3CDTF">2021-01-20T10:52:13Z</dcterms:modified>
</cp:coreProperties>
</file>