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890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283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12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655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363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222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772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6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125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53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058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980B0-5A16-4CE1-A740-B37AEDCF8BBE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0A6F9-3449-464D-A77F-F147DB56F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0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77885" y="690357"/>
            <a:ext cx="6858000" cy="884329"/>
          </a:xfrm>
        </p:spPr>
        <p:txBody>
          <a:bodyPr>
            <a:normAutofit fontScale="90000"/>
          </a:bodyPr>
          <a:lstStyle/>
          <a:p>
            <a:r>
              <a:rPr lang="en-GB" sz="2400" b="1" dirty="0" smtClean="0">
                <a:latin typeface="HfW cursive" panose="00000500000000000000" pitchFamily="2" charset="0"/>
              </a:rPr>
              <a:t>Build a sentence</a:t>
            </a:r>
            <a:br>
              <a:rPr lang="en-GB" sz="2400" b="1" dirty="0" smtClean="0">
                <a:latin typeface="HfW cursive" panose="00000500000000000000" pitchFamily="2" charset="0"/>
              </a:rPr>
            </a:br>
            <a:r>
              <a:rPr lang="en-GB" sz="2400" b="1" dirty="0" smtClean="0">
                <a:latin typeface="HfW cursive" panose="00000500000000000000" pitchFamily="2" charset="0"/>
              </a:rPr>
              <a:t/>
            </a:r>
            <a:br>
              <a:rPr lang="en-GB" sz="2400" b="1" dirty="0" smtClean="0">
                <a:latin typeface="HfW cursive" panose="00000500000000000000" pitchFamily="2" charset="0"/>
              </a:rPr>
            </a:br>
            <a:r>
              <a:rPr lang="en-GB" sz="2400" dirty="0" err="1" smtClean="0">
                <a:latin typeface="HfW cursive" panose="00000500000000000000" pitchFamily="2" charset="0"/>
              </a:rPr>
              <a:t>Mmmmm</a:t>
            </a:r>
            <a:r>
              <a:rPr lang="en-GB" sz="2400" dirty="0" smtClean="0">
                <a:latin typeface="HfW cursive" panose="00000500000000000000" pitchFamily="2" charset="0"/>
              </a:rPr>
              <a:t>.  This banana is </a:t>
            </a:r>
            <a:r>
              <a:rPr lang="en-GB" sz="2400" dirty="0" smtClean="0"/>
              <a:t>...</a:t>
            </a:r>
            <a:br>
              <a:rPr lang="en-GB" sz="2400" dirty="0" smtClean="0"/>
            </a:br>
            <a:endParaRPr lang="en-GB" sz="2400" b="1" dirty="0">
              <a:latin typeface="HfW 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932" y="1574686"/>
            <a:ext cx="4572000" cy="2139111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3508" y="3370216"/>
            <a:ext cx="11586755" cy="2939143"/>
          </a:xfrm>
        </p:spPr>
        <p:txBody>
          <a:bodyPr>
            <a:normAutofit fontScale="92500" lnSpcReduction="10000"/>
          </a:bodyPr>
          <a:lstStyle/>
          <a:p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sz="4000" b="1" dirty="0" smtClean="0">
                <a:latin typeface="HfW cursive" panose="00000500000000000000" pitchFamily="2" charset="0"/>
              </a:rPr>
              <a:t>Soft/squishy/black/brown/slimy/bad/</a:t>
            </a:r>
          </a:p>
          <a:p>
            <a:r>
              <a:rPr lang="en-GB" sz="4000" b="1" dirty="0" smtClean="0">
                <a:latin typeface="HfW cursive" panose="00000500000000000000" pitchFamily="2" charset="0"/>
              </a:rPr>
              <a:t>disgusting</a:t>
            </a:r>
          </a:p>
          <a:p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dirty="0" err="1" smtClean="0">
                <a:latin typeface="HfW cursive" panose="00000500000000000000" pitchFamily="2" charset="0"/>
              </a:rPr>
              <a:t>Mmmm</a:t>
            </a:r>
            <a:r>
              <a:rPr lang="en-GB" dirty="0" smtClean="0">
                <a:latin typeface="HfW cursive" panose="00000500000000000000" pitchFamily="2" charset="0"/>
              </a:rPr>
              <a:t>.  This banana is soft and squishy.</a:t>
            </a:r>
          </a:p>
          <a:p>
            <a:r>
              <a:rPr lang="en-GB" dirty="0" err="1" smtClean="0">
                <a:latin typeface="HfW cursive" panose="00000500000000000000" pitchFamily="2" charset="0"/>
              </a:rPr>
              <a:t>Mmmm</a:t>
            </a:r>
            <a:r>
              <a:rPr lang="en-GB" dirty="0" smtClean="0">
                <a:latin typeface="HfW cursive" panose="00000500000000000000" pitchFamily="2" charset="0"/>
              </a:rPr>
              <a:t>.  This banana is brown, slimy and disgusting.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91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033"/>
    </mc:Choice>
    <mc:Fallback>
      <p:transition spd="slow" advTm="56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HfW cursive" panose="00000500000000000000" pitchFamily="2" charset="0"/>
              </a:rPr>
              <a:t>blue, grey, white, slimy, smelly, dirty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490201" y="1690688"/>
            <a:ext cx="7046586" cy="364096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23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57"/>
    </mc:Choice>
    <mc:Fallback>
      <p:transition spd="slow" advTm="294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green, mouldy, white, powdery, wrinkly,</a:t>
            </a:r>
            <a:br>
              <a:rPr lang="en-GB" dirty="0" smtClean="0"/>
            </a:br>
            <a:r>
              <a:rPr lang="en-GB" dirty="0" smtClean="0"/>
              <a:t>disgusting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843337" y="2429669"/>
            <a:ext cx="4505325" cy="314325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39"/>
    </mc:Choice>
    <mc:Fallback>
      <p:transition spd="slow" advTm="41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Widescreen</PresentationFormat>
  <Paragraphs>9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HfW cursive</vt:lpstr>
      <vt:lpstr>Office Theme</vt:lpstr>
      <vt:lpstr>Build a sentence  Mmmmm.  This banana is ... </vt:lpstr>
      <vt:lpstr>blue, grey, white, slimy, smelly, dirty</vt:lpstr>
      <vt:lpstr>green, mouldy, white, powdery, wrinkly, disgusting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 a sentence  Mmmmm.  This banana is ... </dc:title>
  <dc:creator>Liz Sims</dc:creator>
  <cp:lastModifiedBy>Liz Sims</cp:lastModifiedBy>
  <cp:revision>2</cp:revision>
  <dcterms:created xsi:type="dcterms:W3CDTF">2021-02-22T11:03:55Z</dcterms:created>
  <dcterms:modified xsi:type="dcterms:W3CDTF">2021-02-22T11:04:31Z</dcterms:modified>
</cp:coreProperties>
</file>