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B806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76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1EB66-BB0A-4A41-890B-063676C727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76F885-C2CE-414D-8F9C-86C4222DED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AE8277-CE5C-42C0-89EC-C93F8BB4E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BB254-8EFA-444C-A58F-687E77072F9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662AA0-84A0-4C47-AFB7-0242FA69B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D00CD4-A61D-48F5-A29C-5EB341B69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1F88B-B12A-4F4F-BBEE-12B050DFE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915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552DD-4143-49BD-909B-8DCBD8FB9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616B22-F7E2-4AEC-8E1C-6F5EB94287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A6DEE5-51DD-4AAD-B3D9-6C68E2E3A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BB254-8EFA-444C-A58F-687E77072F9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1422C2-9CD7-4DA6-B3BF-F36E95621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9EA7A6-98C9-4F53-B1A2-78ACE0F6E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1F88B-B12A-4F4F-BBEE-12B050DFE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316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15F29-26D3-4DA3-9E23-3F1245590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622665-89EC-4A9C-8191-3CB14A3E1C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88C72E-5980-4234-AB00-F6ECC9FF8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BB254-8EFA-444C-A58F-687E77072F9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F091AD-0FFA-4E30-B6C0-B180061C9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26A6A-F775-4518-9D56-6D9228EBC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1F88B-B12A-4F4F-BBEE-12B050DFE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065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D8340-C542-4166-BDD7-B251B3F35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DA7560-8938-45C2-8F50-3318761ADD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E954FA-C1B2-4949-AFED-6C3E264DF0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896AB2-AEE2-4867-9E7B-A1B4F3D7A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BB254-8EFA-444C-A58F-687E77072F9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953F0B-1460-4260-9D91-7A3B61633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E8E095-F37D-442F-A1B5-D6318B18B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1F88B-B12A-4F4F-BBEE-12B050DFE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289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B66D1-B298-4498-9261-1BEBAD3EB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464014-2F46-456F-AA38-A99CFB4286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E8FD36-000F-41C7-8915-C9CCECE595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8DD0A6-18ED-4413-8086-BB7BA0E250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73430A-F365-4F0B-B258-68949CA275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D9F36A-6F50-4296-AE73-96E74184C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BB254-8EFA-444C-A58F-687E77072F9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473FC1-746E-4C35-A7C3-BD11FD44D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B9AA95-25CA-42AB-972D-9B2FB4D22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1F88B-B12A-4F4F-BBEE-12B050DFE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922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4FE24-64A1-4B78-BC0E-9666F7CC8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B1D6A5-3C99-433D-AAF7-F4C3C8387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BB254-8EFA-444C-A58F-687E77072F9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8F6A7D-64BE-4DE6-BE24-5B6A35ED1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E48069-60A2-49DF-A302-3DC82E60A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1F88B-B12A-4F4F-BBEE-12B050DFE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713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619EC2-2C11-4BB9-99B4-0496C0EB8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BB254-8EFA-444C-A58F-687E77072F9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8E3DA5-3F4B-462F-8447-479F70EA1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2F12E6-E204-488F-B836-4ECBF0073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1F88B-B12A-4F4F-BBEE-12B050DFE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665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F81FD-83CA-425F-80B8-91F61E199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8E6740-B79E-4071-81A2-DF49B9BBD3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72EE28-757D-4296-BF03-A421BFE5E4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035E54-7619-407C-93D8-A9FF871C5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BB254-8EFA-444C-A58F-687E77072F9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C1E671-5985-4079-8506-A2A7FD072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715E78-D2B9-404E-B01C-88FA74D9D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1F88B-B12A-4F4F-BBEE-12B050DFE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998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A0211-84A6-4D6D-BF4B-D54151E08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47E3D-2005-4F16-A95C-9BA070D1B2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DBC79C-9731-454D-B6D3-25238D84C6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305891-B238-4CA6-BBA1-06183576D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BB254-8EFA-444C-A58F-687E77072F9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41C9A8-AE3C-414B-B371-85A17A2D3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482C88-471B-411B-ACD6-A153C1A0C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1F88B-B12A-4F4F-BBEE-12B050DFE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158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BF783-CEEC-4389-A412-B46CDEE85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7E701D-3116-4046-9919-2957AA660C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2089F8-1F0C-4E94-91F5-33E800D46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BB254-8EFA-444C-A58F-687E77072F9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CE64D1-9497-432F-B809-5D58428C4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F86F81-8BE0-4DC9-A67E-0D9EAC7BE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1F88B-B12A-4F4F-BBEE-12B050DFE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922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AEF5CD-A9E9-4624-AFC0-B053A7D9BD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FF655F-69FD-4992-AD1C-14CB613D91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9BA63D-08C7-4E74-AF0D-7C5CB56F0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BB254-8EFA-444C-A58F-687E77072F9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8EA5F5-E60D-4C25-BBAC-6FB465BED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F01F19-2624-4171-82DE-7DAB4B3DF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1F88B-B12A-4F4F-BBEE-12B050DFE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560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A45364-0D49-40A3-80EF-1117E0002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E247D6-D5A9-4D54-B6C5-D961B630A5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E243D9-1F17-4ED3-A496-E47CBD45CA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8BB254-8EFA-444C-A58F-687E77072F9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C3A318-B69A-42A3-8DD4-E1B5136694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28418A-05AD-431D-8D4C-CFA7F20B55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B1F88B-B12A-4F4F-BBEE-12B050DFE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889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id="{5E9D7E06-DED4-4E41-A317-43C83ADAAAF5}"/>
              </a:ext>
            </a:extLst>
          </p:cNvPr>
          <p:cNvCxnSpPr/>
          <p:nvPr/>
        </p:nvCxnSpPr>
        <p:spPr>
          <a:xfrm>
            <a:off x="2093744" y="1612291"/>
            <a:ext cx="785192" cy="208721"/>
          </a:xfrm>
          <a:prstGeom prst="bentConnector3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7A70602A-DC35-4A33-9906-5F4EFF31ED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208" t="3656" b="25458"/>
          <a:stretch/>
        </p:blipFill>
        <p:spPr>
          <a:xfrm rot="15667562">
            <a:off x="61334" y="60281"/>
            <a:ext cx="2434805" cy="2208309"/>
          </a:xfrm>
          <a:prstGeom prst="ellipse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E23DBE-19E1-4897-BE37-DD3E77C895AE}"/>
              </a:ext>
            </a:extLst>
          </p:cNvPr>
          <p:cNvSpPr/>
          <p:nvPr/>
        </p:nvSpPr>
        <p:spPr>
          <a:xfrm>
            <a:off x="2782957" y="181058"/>
            <a:ext cx="1669773" cy="143123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0C16D16-DB69-4FA3-9BA1-2F37DFE6FE7F}"/>
              </a:ext>
            </a:extLst>
          </p:cNvPr>
          <p:cNvSpPr/>
          <p:nvPr/>
        </p:nvSpPr>
        <p:spPr>
          <a:xfrm>
            <a:off x="6324600" y="181057"/>
            <a:ext cx="1669773" cy="1431235"/>
          </a:xfrm>
          <a:prstGeom prst="rect">
            <a:avLst/>
          </a:prstGeom>
          <a:noFill/>
          <a:ln w="57150">
            <a:solidFill>
              <a:srgbClr val="B80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BA5DD25-7DCC-46C9-8C99-24D6A791E9B7}"/>
              </a:ext>
            </a:extLst>
          </p:cNvPr>
          <p:cNvSpPr/>
          <p:nvPr/>
        </p:nvSpPr>
        <p:spPr>
          <a:xfrm>
            <a:off x="9866243" y="181056"/>
            <a:ext cx="1669773" cy="143123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AB7A05-B2F8-439C-9126-9D8F76E84C6E}"/>
              </a:ext>
            </a:extLst>
          </p:cNvPr>
          <p:cNvSpPr/>
          <p:nvPr/>
        </p:nvSpPr>
        <p:spPr>
          <a:xfrm>
            <a:off x="9866243" y="2713382"/>
            <a:ext cx="1669773" cy="1431235"/>
          </a:xfrm>
          <a:prstGeom prst="rect">
            <a:avLst/>
          </a:prstGeom>
          <a:noFill/>
          <a:ln w="57150">
            <a:solidFill>
              <a:srgbClr val="B80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1088E05-260D-4763-8CB0-5CC21EC525A4}"/>
              </a:ext>
            </a:extLst>
          </p:cNvPr>
          <p:cNvSpPr/>
          <p:nvPr/>
        </p:nvSpPr>
        <p:spPr>
          <a:xfrm>
            <a:off x="6324600" y="2713381"/>
            <a:ext cx="1669773" cy="143123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2D6E439-E884-469C-A81F-455C97C4516E}"/>
              </a:ext>
            </a:extLst>
          </p:cNvPr>
          <p:cNvSpPr/>
          <p:nvPr/>
        </p:nvSpPr>
        <p:spPr>
          <a:xfrm>
            <a:off x="2782957" y="2713380"/>
            <a:ext cx="1669773" cy="1431235"/>
          </a:xfrm>
          <a:prstGeom prst="rect">
            <a:avLst/>
          </a:prstGeom>
          <a:noFill/>
          <a:ln w="57150">
            <a:solidFill>
              <a:srgbClr val="B80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71820F5-22E8-4DF1-B3C8-B92133E5C378}"/>
              </a:ext>
            </a:extLst>
          </p:cNvPr>
          <p:cNvSpPr/>
          <p:nvPr/>
        </p:nvSpPr>
        <p:spPr>
          <a:xfrm>
            <a:off x="543340" y="4939744"/>
            <a:ext cx="1669773" cy="143123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04DE376-A8CA-45CD-8597-C72ECB99D791}"/>
              </a:ext>
            </a:extLst>
          </p:cNvPr>
          <p:cNvSpPr/>
          <p:nvPr/>
        </p:nvSpPr>
        <p:spPr>
          <a:xfrm>
            <a:off x="3899453" y="4939744"/>
            <a:ext cx="1669773" cy="1431235"/>
          </a:xfrm>
          <a:prstGeom prst="rect">
            <a:avLst/>
          </a:prstGeom>
          <a:noFill/>
          <a:ln w="57150">
            <a:solidFill>
              <a:srgbClr val="B80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6693921-2441-4759-9272-8826D3BE6584}"/>
              </a:ext>
            </a:extLst>
          </p:cNvPr>
          <p:cNvSpPr/>
          <p:nvPr/>
        </p:nvSpPr>
        <p:spPr>
          <a:xfrm>
            <a:off x="7255566" y="4939744"/>
            <a:ext cx="1669773" cy="143123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82D551F-32E6-49B7-89B7-0FB9287FBA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0998" b="13335"/>
          <a:stretch/>
        </p:blipFill>
        <p:spPr>
          <a:xfrm>
            <a:off x="8925339" y="4855260"/>
            <a:ext cx="2593850" cy="2002739"/>
          </a:xfrm>
          <a:prstGeom prst="rect">
            <a:avLst/>
          </a:prstGeom>
        </p:spPr>
      </p:pic>
      <p:sp>
        <p:nvSpPr>
          <p:cNvPr id="19" name="Arrow: Right 18">
            <a:extLst>
              <a:ext uri="{FF2B5EF4-FFF2-40B4-BE49-F238E27FC236}">
                <a16:creationId xmlns:a16="http://schemas.microsoft.com/office/drawing/2014/main" id="{8E414887-387F-4A4D-88B2-7C7273807F52}"/>
              </a:ext>
            </a:extLst>
          </p:cNvPr>
          <p:cNvSpPr/>
          <p:nvPr/>
        </p:nvSpPr>
        <p:spPr>
          <a:xfrm>
            <a:off x="4646543" y="113039"/>
            <a:ext cx="1484243" cy="105139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DABB1B46-473E-434D-8AB9-85E873B87549}"/>
              </a:ext>
            </a:extLst>
          </p:cNvPr>
          <p:cNvSpPr/>
          <p:nvPr/>
        </p:nvSpPr>
        <p:spPr>
          <a:xfrm>
            <a:off x="8219856" y="113039"/>
            <a:ext cx="1484243" cy="105139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Arrow: Right 21">
            <a:extLst>
              <a:ext uri="{FF2B5EF4-FFF2-40B4-BE49-F238E27FC236}">
                <a16:creationId xmlns:a16="http://schemas.microsoft.com/office/drawing/2014/main" id="{7A6DC61A-769F-4B67-944C-E94E4B358424}"/>
              </a:ext>
            </a:extLst>
          </p:cNvPr>
          <p:cNvSpPr/>
          <p:nvPr/>
        </p:nvSpPr>
        <p:spPr>
          <a:xfrm rot="5400000">
            <a:off x="10256012" y="1648065"/>
            <a:ext cx="962046" cy="102954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B0AE6ABE-197D-4E3B-93C2-AAC5A2E95905}"/>
              </a:ext>
            </a:extLst>
          </p:cNvPr>
          <p:cNvSpPr/>
          <p:nvPr/>
        </p:nvSpPr>
        <p:spPr>
          <a:xfrm rot="10800000">
            <a:off x="8090452" y="2838397"/>
            <a:ext cx="1669773" cy="11812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id="{1CCA943B-2EFE-4364-B30B-CB1E21F4DF24}"/>
              </a:ext>
            </a:extLst>
          </p:cNvPr>
          <p:cNvSpPr/>
          <p:nvPr/>
        </p:nvSpPr>
        <p:spPr>
          <a:xfrm rot="10800000">
            <a:off x="4548809" y="2838397"/>
            <a:ext cx="1669773" cy="11812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D4B41D41-2BE5-4EA0-B109-764CCD9E9DDD}"/>
              </a:ext>
            </a:extLst>
          </p:cNvPr>
          <p:cNvSpPr/>
          <p:nvPr/>
        </p:nvSpPr>
        <p:spPr>
          <a:xfrm rot="8825225">
            <a:off x="926274" y="3378227"/>
            <a:ext cx="1669773" cy="118120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rrow: Right 25">
            <a:extLst>
              <a:ext uri="{FF2B5EF4-FFF2-40B4-BE49-F238E27FC236}">
                <a16:creationId xmlns:a16="http://schemas.microsoft.com/office/drawing/2014/main" id="{D7EE13DE-4862-43B5-82D0-31D7D2091831}"/>
              </a:ext>
            </a:extLst>
          </p:cNvPr>
          <p:cNvSpPr/>
          <p:nvPr/>
        </p:nvSpPr>
        <p:spPr>
          <a:xfrm>
            <a:off x="2337353" y="5044103"/>
            <a:ext cx="1437859" cy="12225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Arrow: Right 26">
            <a:extLst>
              <a:ext uri="{FF2B5EF4-FFF2-40B4-BE49-F238E27FC236}">
                <a16:creationId xmlns:a16="http://schemas.microsoft.com/office/drawing/2014/main" id="{CD02305A-BDFE-4A66-841A-54BA58562772}"/>
              </a:ext>
            </a:extLst>
          </p:cNvPr>
          <p:cNvSpPr/>
          <p:nvPr/>
        </p:nvSpPr>
        <p:spPr>
          <a:xfrm>
            <a:off x="5693466" y="5049066"/>
            <a:ext cx="1437859" cy="12225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460712A-A58E-4F44-BEBD-B5B2CC2F64E1}"/>
              </a:ext>
            </a:extLst>
          </p:cNvPr>
          <p:cNvSpPr txBox="1"/>
          <p:nvPr/>
        </p:nvSpPr>
        <p:spPr>
          <a:xfrm>
            <a:off x="3000446" y="372098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130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65EBE44-5EB9-4679-B904-F104842DA7BB}"/>
              </a:ext>
            </a:extLst>
          </p:cNvPr>
          <p:cNvSpPr txBox="1"/>
          <p:nvPr/>
        </p:nvSpPr>
        <p:spPr>
          <a:xfrm>
            <a:off x="4822138" y="896638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+7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7962641-047D-4EC7-83A0-AC0CA5648110}"/>
              </a:ext>
            </a:extLst>
          </p:cNvPr>
          <p:cNvSpPr txBox="1"/>
          <p:nvPr/>
        </p:nvSpPr>
        <p:spPr>
          <a:xfrm>
            <a:off x="8395022" y="864827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-3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A870C4B-6F30-4061-A281-F7EB2DB4999A}"/>
              </a:ext>
            </a:extLst>
          </p:cNvPr>
          <p:cNvSpPr txBox="1"/>
          <p:nvPr/>
        </p:nvSpPr>
        <p:spPr>
          <a:xfrm>
            <a:off x="11198993" y="1681813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B98F9AC-7341-4019-89D3-03321D69C598}"/>
              </a:ext>
            </a:extLst>
          </p:cNvPr>
          <p:cNvSpPr txBox="1"/>
          <p:nvPr/>
        </p:nvSpPr>
        <p:spPr>
          <a:xfrm>
            <a:off x="8629580" y="3752474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B70E4CB-E7B3-4F31-B363-3E27117B874D}"/>
              </a:ext>
            </a:extLst>
          </p:cNvPr>
          <p:cNvSpPr txBox="1"/>
          <p:nvPr/>
        </p:nvSpPr>
        <p:spPr>
          <a:xfrm>
            <a:off x="5080027" y="3783656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-9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50DB60D-041B-41BC-A366-2CFD39F7E545}"/>
              </a:ext>
            </a:extLst>
          </p:cNvPr>
          <p:cNvSpPr txBox="1"/>
          <p:nvPr/>
        </p:nvSpPr>
        <p:spPr>
          <a:xfrm>
            <a:off x="1173205" y="2906591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+6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8879E7B-D10C-4390-B57A-DC9685FDD106}"/>
              </a:ext>
            </a:extLst>
          </p:cNvPr>
          <p:cNvSpPr txBox="1"/>
          <p:nvPr/>
        </p:nvSpPr>
        <p:spPr>
          <a:xfrm>
            <a:off x="2337353" y="4434241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-2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7F5C8AE-36EA-414A-ACE3-91252351340B}"/>
              </a:ext>
            </a:extLst>
          </p:cNvPr>
          <p:cNvSpPr txBox="1"/>
          <p:nvPr/>
        </p:nvSpPr>
        <p:spPr>
          <a:xfrm>
            <a:off x="5815745" y="4603097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+3</a:t>
            </a:r>
          </a:p>
        </p:txBody>
      </p:sp>
    </p:spTree>
    <p:extLst>
      <p:ext uri="{BB962C8B-B14F-4D97-AF65-F5344CB8AC3E}">
        <p14:creationId xmlns:p14="http://schemas.microsoft.com/office/powerpoint/2010/main" val="41334778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id="{5E9D7E06-DED4-4E41-A317-43C83ADAAAF5}"/>
              </a:ext>
            </a:extLst>
          </p:cNvPr>
          <p:cNvCxnSpPr/>
          <p:nvPr/>
        </p:nvCxnSpPr>
        <p:spPr>
          <a:xfrm>
            <a:off x="2093744" y="1612291"/>
            <a:ext cx="785192" cy="208721"/>
          </a:xfrm>
          <a:prstGeom prst="bentConnector3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7A70602A-DC35-4A33-9906-5F4EFF31ED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15208" t="3656" b="25458"/>
          <a:stretch/>
        </p:blipFill>
        <p:spPr>
          <a:xfrm rot="15667562">
            <a:off x="61334" y="60281"/>
            <a:ext cx="2434805" cy="2208309"/>
          </a:xfrm>
          <a:prstGeom prst="ellipse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E23DBE-19E1-4897-BE37-DD3E77C895AE}"/>
              </a:ext>
            </a:extLst>
          </p:cNvPr>
          <p:cNvSpPr/>
          <p:nvPr/>
        </p:nvSpPr>
        <p:spPr>
          <a:xfrm>
            <a:off x="2782957" y="181058"/>
            <a:ext cx="1669773" cy="1431235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0C16D16-DB69-4FA3-9BA1-2F37DFE6FE7F}"/>
              </a:ext>
            </a:extLst>
          </p:cNvPr>
          <p:cNvSpPr/>
          <p:nvPr/>
        </p:nvSpPr>
        <p:spPr>
          <a:xfrm>
            <a:off x="6324600" y="181057"/>
            <a:ext cx="1669773" cy="1431235"/>
          </a:xfrm>
          <a:prstGeom prst="rect">
            <a:avLst/>
          </a:pr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BA5DD25-7DCC-46C9-8C99-24D6A791E9B7}"/>
              </a:ext>
            </a:extLst>
          </p:cNvPr>
          <p:cNvSpPr/>
          <p:nvPr/>
        </p:nvSpPr>
        <p:spPr>
          <a:xfrm>
            <a:off x="9866243" y="181056"/>
            <a:ext cx="1669773" cy="1431235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AB7A05-B2F8-439C-9126-9D8F76E84C6E}"/>
              </a:ext>
            </a:extLst>
          </p:cNvPr>
          <p:cNvSpPr/>
          <p:nvPr/>
        </p:nvSpPr>
        <p:spPr>
          <a:xfrm>
            <a:off x="9866243" y="2713382"/>
            <a:ext cx="1669773" cy="1431235"/>
          </a:xfrm>
          <a:prstGeom prst="rect">
            <a:avLst/>
          </a:pr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1088E05-260D-4763-8CB0-5CC21EC525A4}"/>
              </a:ext>
            </a:extLst>
          </p:cNvPr>
          <p:cNvSpPr/>
          <p:nvPr/>
        </p:nvSpPr>
        <p:spPr>
          <a:xfrm>
            <a:off x="6324600" y="2713381"/>
            <a:ext cx="1669773" cy="1431235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2D6E439-E884-469C-A81F-455C97C4516E}"/>
              </a:ext>
            </a:extLst>
          </p:cNvPr>
          <p:cNvSpPr/>
          <p:nvPr/>
        </p:nvSpPr>
        <p:spPr>
          <a:xfrm>
            <a:off x="2782957" y="2713380"/>
            <a:ext cx="1669773" cy="1431235"/>
          </a:xfrm>
          <a:prstGeom prst="rect">
            <a:avLst/>
          </a:pr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71820F5-22E8-4DF1-B3C8-B92133E5C378}"/>
              </a:ext>
            </a:extLst>
          </p:cNvPr>
          <p:cNvSpPr/>
          <p:nvPr/>
        </p:nvSpPr>
        <p:spPr>
          <a:xfrm>
            <a:off x="543340" y="4939744"/>
            <a:ext cx="1669773" cy="1431235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04DE376-A8CA-45CD-8597-C72ECB99D791}"/>
              </a:ext>
            </a:extLst>
          </p:cNvPr>
          <p:cNvSpPr/>
          <p:nvPr/>
        </p:nvSpPr>
        <p:spPr>
          <a:xfrm>
            <a:off x="3899453" y="4939744"/>
            <a:ext cx="1669773" cy="1431235"/>
          </a:xfrm>
          <a:prstGeom prst="rect">
            <a:avLst/>
          </a:pr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6693921-2441-4759-9272-8826D3BE6584}"/>
              </a:ext>
            </a:extLst>
          </p:cNvPr>
          <p:cNvSpPr/>
          <p:nvPr/>
        </p:nvSpPr>
        <p:spPr>
          <a:xfrm>
            <a:off x="7255566" y="4939744"/>
            <a:ext cx="1669773" cy="1431235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82D551F-32E6-49B7-89B7-0FB9287FBAF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t="30998" b="13335"/>
          <a:stretch/>
        </p:blipFill>
        <p:spPr>
          <a:xfrm>
            <a:off x="8925339" y="4855260"/>
            <a:ext cx="2593850" cy="2002739"/>
          </a:xfrm>
          <a:prstGeom prst="rect">
            <a:avLst/>
          </a:prstGeom>
        </p:spPr>
      </p:pic>
      <p:sp>
        <p:nvSpPr>
          <p:cNvPr id="19" name="Arrow: Right 18">
            <a:extLst>
              <a:ext uri="{FF2B5EF4-FFF2-40B4-BE49-F238E27FC236}">
                <a16:creationId xmlns:a16="http://schemas.microsoft.com/office/drawing/2014/main" id="{8E414887-387F-4A4D-88B2-7C7273807F52}"/>
              </a:ext>
            </a:extLst>
          </p:cNvPr>
          <p:cNvSpPr/>
          <p:nvPr/>
        </p:nvSpPr>
        <p:spPr>
          <a:xfrm>
            <a:off x="4646543" y="113039"/>
            <a:ext cx="1484243" cy="1051396"/>
          </a:xfrm>
          <a:prstGeom prst="rightArrow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DABB1B46-473E-434D-8AB9-85E873B87549}"/>
              </a:ext>
            </a:extLst>
          </p:cNvPr>
          <p:cNvSpPr/>
          <p:nvPr/>
        </p:nvSpPr>
        <p:spPr>
          <a:xfrm>
            <a:off x="8219856" y="113039"/>
            <a:ext cx="1484243" cy="1051396"/>
          </a:xfrm>
          <a:prstGeom prst="rightArrow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Arrow: Right 21">
            <a:extLst>
              <a:ext uri="{FF2B5EF4-FFF2-40B4-BE49-F238E27FC236}">
                <a16:creationId xmlns:a16="http://schemas.microsoft.com/office/drawing/2014/main" id="{7A6DC61A-769F-4B67-944C-E94E4B358424}"/>
              </a:ext>
            </a:extLst>
          </p:cNvPr>
          <p:cNvSpPr/>
          <p:nvPr/>
        </p:nvSpPr>
        <p:spPr>
          <a:xfrm rot="5400000">
            <a:off x="10256012" y="1648065"/>
            <a:ext cx="962046" cy="1029543"/>
          </a:xfrm>
          <a:prstGeom prst="rightArrow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B0AE6ABE-197D-4E3B-93C2-AAC5A2E95905}"/>
              </a:ext>
            </a:extLst>
          </p:cNvPr>
          <p:cNvSpPr/>
          <p:nvPr/>
        </p:nvSpPr>
        <p:spPr>
          <a:xfrm rot="10800000">
            <a:off x="8090452" y="2838397"/>
            <a:ext cx="1669773" cy="1181200"/>
          </a:xfrm>
          <a:prstGeom prst="rightArrow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id="{1CCA943B-2EFE-4364-B30B-CB1E21F4DF24}"/>
              </a:ext>
            </a:extLst>
          </p:cNvPr>
          <p:cNvSpPr/>
          <p:nvPr/>
        </p:nvSpPr>
        <p:spPr>
          <a:xfrm rot="10800000">
            <a:off x="4548809" y="2838397"/>
            <a:ext cx="1669773" cy="1181200"/>
          </a:xfrm>
          <a:prstGeom prst="rightArrow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D4B41D41-2BE5-4EA0-B109-764CCD9E9DDD}"/>
              </a:ext>
            </a:extLst>
          </p:cNvPr>
          <p:cNvSpPr/>
          <p:nvPr/>
        </p:nvSpPr>
        <p:spPr>
          <a:xfrm rot="8825225">
            <a:off x="926274" y="3378227"/>
            <a:ext cx="1669773" cy="1181200"/>
          </a:xfrm>
          <a:prstGeom prst="rightArrow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rrow: Right 25">
            <a:extLst>
              <a:ext uri="{FF2B5EF4-FFF2-40B4-BE49-F238E27FC236}">
                <a16:creationId xmlns:a16="http://schemas.microsoft.com/office/drawing/2014/main" id="{D7EE13DE-4862-43B5-82D0-31D7D2091831}"/>
              </a:ext>
            </a:extLst>
          </p:cNvPr>
          <p:cNvSpPr/>
          <p:nvPr/>
        </p:nvSpPr>
        <p:spPr>
          <a:xfrm>
            <a:off x="2337353" y="5044103"/>
            <a:ext cx="1437859" cy="1222516"/>
          </a:xfrm>
          <a:prstGeom prst="rightArrow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Arrow: Right 26">
            <a:extLst>
              <a:ext uri="{FF2B5EF4-FFF2-40B4-BE49-F238E27FC236}">
                <a16:creationId xmlns:a16="http://schemas.microsoft.com/office/drawing/2014/main" id="{CD02305A-BDFE-4A66-841A-54BA58562772}"/>
              </a:ext>
            </a:extLst>
          </p:cNvPr>
          <p:cNvSpPr/>
          <p:nvPr/>
        </p:nvSpPr>
        <p:spPr>
          <a:xfrm>
            <a:off x="5693466" y="5049066"/>
            <a:ext cx="1437859" cy="1222516"/>
          </a:xfrm>
          <a:prstGeom prst="rightArrow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460712A-A58E-4F44-BEBD-B5B2CC2F64E1}"/>
              </a:ext>
            </a:extLst>
          </p:cNvPr>
          <p:cNvSpPr txBox="1"/>
          <p:nvPr/>
        </p:nvSpPr>
        <p:spPr>
          <a:xfrm>
            <a:off x="3000446" y="372098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302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65EBE44-5EB9-4679-B904-F104842DA7BB}"/>
              </a:ext>
            </a:extLst>
          </p:cNvPr>
          <p:cNvSpPr txBox="1"/>
          <p:nvPr/>
        </p:nvSpPr>
        <p:spPr>
          <a:xfrm>
            <a:off x="4822138" y="896638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-2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7962641-047D-4EC7-83A0-AC0CA5648110}"/>
              </a:ext>
            </a:extLst>
          </p:cNvPr>
          <p:cNvSpPr txBox="1"/>
          <p:nvPr/>
        </p:nvSpPr>
        <p:spPr>
          <a:xfrm>
            <a:off x="8395022" y="864827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+7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A870C4B-6F30-4061-A281-F7EB2DB4999A}"/>
              </a:ext>
            </a:extLst>
          </p:cNvPr>
          <p:cNvSpPr txBox="1"/>
          <p:nvPr/>
        </p:nvSpPr>
        <p:spPr>
          <a:xfrm>
            <a:off x="11198993" y="1681813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+3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B98F9AC-7341-4019-89D3-03321D69C598}"/>
              </a:ext>
            </a:extLst>
          </p:cNvPr>
          <p:cNvSpPr txBox="1"/>
          <p:nvPr/>
        </p:nvSpPr>
        <p:spPr>
          <a:xfrm>
            <a:off x="8629580" y="3752474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-4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B70E4CB-E7B3-4F31-B363-3E27117B874D}"/>
              </a:ext>
            </a:extLst>
          </p:cNvPr>
          <p:cNvSpPr txBox="1"/>
          <p:nvPr/>
        </p:nvSpPr>
        <p:spPr>
          <a:xfrm>
            <a:off x="5080027" y="3783656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+5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50DB60D-041B-41BC-A366-2CFD39F7E545}"/>
              </a:ext>
            </a:extLst>
          </p:cNvPr>
          <p:cNvSpPr txBox="1"/>
          <p:nvPr/>
        </p:nvSpPr>
        <p:spPr>
          <a:xfrm>
            <a:off x="1173205" y="2906591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+6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8879E7B-D10C-4390-B57A-DC9685FDD106}"/>
              </a:ext>
            </a:extLst>
          </p:cNvPr>
          <p:cNvSpPr txBox="1"/>
          <p:nvPr/>
        </p:nvSpPr>
        <p:spPr>
          <a:xfrm>
            <a:off x="2337353" y="4434241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-2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7F5C8AE-36EA-414A-ACE3-91252351340B}"/>
              </a:ext>
            </a:extLst>
          </p:cNvPr>
          <p:cNvSpPr txBox="1"/>
          <p:nvPr/>
        </p:nvSpPr>
        <p:spPr>
          <a:xfrm>
            <a:off x="5815745" y="4603097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+3</a:t>
            </a:r>
          </a:p>
        </p:txBody>
      </p:sp>
    </p:spTree>
    <p:extLst>
      <p:ext uri="{BB962C8B-B14F-4D97-AF65-F5344CB8AC3E}">
        <p14:creationId xmlns:p14="http://schemas.microsoft.com/office/powerpoint/2010/main" val="4236589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id="{5E9D7E06-DED4-4E41-A317-43C83ADAAAF5}"/>
              </a:ext>
            </a:extLst>
          </p:cNvPr>
          <p:cNvCxnSpPr/>
          <p:nvPr/>
        </p:nvCxnSpPr>
        <p:spPr>
          <a:xfrm>
            <a:off x="2093744" y="1612291"/>
            <a:ext cx="785192" cy="208721"/>
          </a:xfrm>
          <a:prstGeom prst="bentConnector3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7A70602A-DC35-4A33-9906-5F4EFF31ED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5208" t="3656" b="25458"/>
          <a:stretch/>
        </p:blipFill>
        <p:spPr>
          <a:xfrm rot="15667562">
            <a:off x="61334" y="60281"/>
            <a:ext cx="2434805" cy="2208309"/>
          </a:xfrm>
          <a:prstGeom prst="ellipse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E23DBE-19E1-4897-BE37-DD3E77C895AE}"/>
              </a:ext>
            </a:extLst>
          </p:cNvPr>
          <p:cNvSpPr/>
          <p:nvPr/>
        </p:nvSpPr>
        <p:spPr>
          <a:xfrm>
            <a:off x="2782957" y="181058"/>
            <a:ext cx="1669773" cy="143123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0C16D16-DB69-4FA3-9BA1-2F37DFE6FE7F}"/>
              </a:ext>
            </a:extLst>
          </p:cNvPr>
          <p:cNvSpPr/>
          <p:nvPr/>
        </p:nvSpPr>
        <p:spPr>
          <a:xfrm>
            <a:off x="6324600" y="181057"/>
            <a:ext cx="1669773" cy="1431235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BA5DD25-7DCC-46C9-8C99-24D6A791E9B7}"/>
              </a:ext>
            </a:extLst>
          </p:cNvPr>
          <p:cNvSpPr/>
          <p:nvPr/>
        </p:nvSpPr>
        <p:spPr>
          <a:xfrm>
            <a:off x="9866243" y="181056"/>
            <a:ext cx="1669773" cy="143123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AB7A05-B2F8-439C-9126-9D8F76E84C6E}"/>
              </a:ext>
            </a:extLst>
          </p:cNvPr>
          <p:cNvSpPr/>
          <p:nvPr/>
        </p:nvSpPr>
        <p:spPr>
          <a:xfrm>
            <a:off x="9866243" y="2713382"/>
            <a:ext cx="1669773" cy="1431235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1088E05-260D-4763-8CB0-5CC21EC525A4}"/>
              </a:ext>
            </a:extLst>
          </p:cNvPr>
          <p:cNvSpPr/>
          <p:nvPr/>
        </p:nvSpPr>
        <p:spPr>
          <a:xfrm>
            <a:off x="6324600" y="2713381"/>
            <a:ext cx="1669773" cy="143123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2D6E439-E884-469C-A81F-455C97C4516E}"/>
              </a:ext>
            </a:extLst>
          </p:cNvPr>
          <p:cNvSpPr/>
          <p:nvPr/>
        </p:nvSpPr>
        <p:spPr>
          <a:xfrm>
            <a:off x="2782957" y="2713380"/>
            <a:ext cx="1669773" cy="1431235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71820F5-22E8-4DF1-B3C8-B92133E5C378}"/>
              </a:ext>
            </a:extLst>
          </p:cNvPr>
          <p:cNvSpPr/>
          <p:nvPr/>
        </p:nvSpPr>
        <p:spPr>
          <a:xfrm>
            <a:off x="543340" y="4939744"/>
            <a:ext cx="1669773" cy="143123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04DE376-A8CA-45CD-8597-C72ECB99D791}"/>
              </a:ext>
            </a:extLst>
          </p:cNvPr>
          <p:cNvSpPr/>
          <p:nvPr/>
        </p:nvSpPr>
        <p:spPr>
          <a:xfrm>
            <a:off x="3899453" y="4939744"/>
            <a:ext cx="1669773" cy="1431235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6693921-2441-4759-9272-8826D3BE6584}"/>
              </a:ext>
            </a:extLst>
          </p:cNvPr>
          <p:cNvSpPr/>
          <p:nvPr/>
        </p:nvSpPr>
        <p:spPr>
          <a:xfrm>
            <a:off x="7255566" y="4939744"/>
            <a:ext cx="1669773" cy="143123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82D551F-32E6-49B7-89B7-0FB9287FBAF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t="30998" b="13335"/>
          <a:stretch/>
        </p:blipFill>
        <p:spPr>
          <a:xfrm>
            <a:off x="8925339" y="4855260"/>
            <a:ext cx="2593850" cy="2002739"/>
          </a:xfrm>
          <a:prstGeom prst="rect">
            <a:avLst/>
          </a:prstGeom>
        </p:spPr>
      </p:pic>
      <p:sp>
        <p:nvSpPr>
          <p:cNvPr id="19" name="Arrow: Right 18">
            <a:extLst>
              <a:ext uri="{FF2B5EF4-FFF2-40B4-BE49-F238E27FC236}">
                <a16:creationId xmlns:a16="http://schemas.microsoft.com/office/drawing/2014/main" id="{8E414887-387F-4A4D-88B2-7C7273807F52}"/>
              </a:ext>
            </a:extLst>
          </p:cNvPr>
          <p:cNvSpPr/>
          <p:nvPr/>
        </p:nvSpPr>
        <p:spPr>
          <a:xfrm>
            <a:off x="4646543" y="113039"/>
            <a:ext cx="1484243" cy="1051396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DABB1B46-473E-434D-8AB9-85E873B87549}"/>
              </a:ext>
            </a:extLst>
          </p:cNvPr>
          <p:cNvSpPr/>
          <p:nvPr/>
        </p:nvSpPr>
        <p:spPr>
          <a:xfrm>
            <a:off x="8219856" y="113039"/>
            <a:ext cx="1484243" cy="1051396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Arrow: Right 21">
            <a:extLst>
              <a:ext uri="{FF2B5EF4-FFF2-40B4-BE49-F238E27FC236}">
                <a16:creationId xmlns:a16="http://schemas.microsoft.com/office/drawing/2014/main" id="{7A6DC61A-769F-4B67-944C-E94E4B358424}"/>
              </a:ext>
            </a:extLst>
          </p:cNvPr>
          <p:cNvSpPr/>
          <p:nvPr/>
        </p:nvSpPr>
        <p:spPr>
          <a:xfrm rot="5400000">
            <a:off x="10256012" y="1648065"/>
            <a:ext cx="962046" cy="1029543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B0AE6ABE-197D-4E3B-93C2-AAC5A2E95905}"/>
              </a:ext>
            </a:extLst>
          </p:cNvPr>
          <p:cNvSpPr/>
          <p:nvPr/>
        </p:nvSpPr>
        <p:spPr>
          <a:xfrm rot="10800000">
            <a:off x="8090452" y="2838397"/>
            <a:ext cx="1669773" cy="11812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id="{1CCA943B-2EFE-4364-B30B-CB1E21F4DF24}"/>
              </a:ext>
            </a:extLst>
          </p:cNvPr>
          <p:cNvSpPr/>
          <p:nvPr/>
        </p:nvSpPr>
        <p:spPr>
          <a:xfrm rot="10800000">
            <a:off x="4548809" y="2838397"/>
            <a:ext cx="1669773" cy="11812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D4B41D41-2BE5-4EA0-B109-764CCD9E9DDD}"/>
              </a:ext>
            </a:extLst>
          </p:cNvPr>
          <p:cNvSpPr/>
          <p:nvPr/>
        </p:nvSpPr>
        <p:spPr>
          <a:xfrm rot="8825225">
            <a:off x="926274" y="3378227"/>
            <a:ext cx="1669773" cy="11812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Arrow: Right 25">
            <a:extLst>
              <a:ext uri="{FF2B5EF4-FFF2-40B4-BE49-F238E27FC236}">
                <a16:creationId xmlns:a16="http://schemas.microsoft.com/office/drawing/2014/main" id="{D7EE13DE-4862-43B5-82D0-31D7D2091831}"/>
              </a:ext>
            </a:extLst>
          </p:cNvPr>
          <p:cNvSpPr/>
          <p:nvPr/>
        </p:nvSpPr>
        <p:spPr>
          <a:xfrm>
            <a:off x="2337353" y="5044103"/>
            <a:ext cx="1437859" cy="1222516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Arrow: Right 26">
            <a:extLst>
              <a:ext uri="{FF2B5EF4-FFF2-40B4-BE49-F238E27FC236}">
                <a16:creationId xmlns:a16="http://schemas.microsoft.com/office/drawing/2014/main" id="{CD02305A-BDFE-4A66-841A-54BA58562772}"/>
              </a:ext>
            </a:extLst>
          </p:cNvPr>
          <p:cNvSpPr/>
          <p:nvPr/>
        </p:nvSpPr>
        <p:spPr>
          <a:xfrm>
            <a:off x="5693466" y="5049066"/>
            <a:ext cx="1437859" cy="1222516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460712A-A58E-4F44-BEBD-B5B2CC2F64E1}"/>
              </a:ext>
            </a:extLst>
          </p:cNvPr>
          <p:cNvSpPr txBox="1"/>
          <p:nvPr/>
        </p:nvSpPr>
        <p:spPr>
          <a:xfrm>
            <a:off x="3000446" y="372098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199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65EBE44-5EB9-4679-B904-F104842DA7BB}"/>
              </a:ext>
            </a:extLst>
          </p:cNvPr>
          <p:cNvSpPr txBox="1"/>
          <p:nvPr/>
        </p:nvSpPr>
        <p:spPr>
          <a:xfrm>
            <a:off x="4822138" y="896638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-6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7962641-047D-4EC7-83A0-AC0CA5648110}"/>
              </a:ext>
            </a:extLst>
          </p:cNvPr>
          <p:cNvSpPr txBox="1"/>
          <p:nvPr/>
        </p:nvSpPr>
        <p:spPr>
          <a:xfrm>
            <a:off x="8395022" y="864827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+7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A870C4B-6F30-4061-A281-F7EB2DB4999A}"/>
              </a:ext>
            </a:extLst>
          </p:cNvPr>
          <p:cNvSpPr txBox="1"/>
          <p:nvPr/>
        </p:nvSpPr>
        <p:spPr>
          <a:xfrm>
            <a:off x="11198993" y="1681813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+3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B98F9AC-7341-4019-89D3-03321D69C598}"/>
              </a:ext>
            </a:extLst>
          </p:cNvPr>
          <p:cNvSpPr txBox="1"/>
          <p:nvPr/>
        </p:nvSpPr>
        <p:spPr>
          <a:xfrm>
            <a:off x="8629580" y="3752474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-4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B70E4CB-E7B3-4F31-B363-3E27117B874D}"/>
              </a:ext>
            </a:extLst>
          </p:cNvPr>
          <p:cNvSpPr txBox="1"/>
          <p:nvPr/>
        </p:nvSpPr>
        <p:spPr>
          <a:xfrm>
            <a:off x="5080027" y="3783656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+5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50DB60D-041B-41BC-A366-2CFD39F7E545}"/>
              </a:ext>
            </a:extLst>
          </p:cNvPr>
          <p:cNvSpPr txBox="1"/>
          <p:nvPr/>
        </p:nvSpPr>
        <p:spPr>
          <a:xfrm>
            <a:off x="1173205" y="2906591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+6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8879E7B-D10C-4390-B57A-DC9685FDD106}"/>
              </a:ext>
            </a:extLst>
          </p:cNvPr>
          <p:cNvSpPr txBox="1"/>
          <p:nvPr/>
        </p:nvSpPr>
        <p:spPr>
          <a:xfrm>
            <a:off x="2337353" y="4434241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-2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7F5C8AE-36EA-414A-ACE3-91252351340B}"/>
              </a:ext>
            </a:extLst>
          </p:cNvPr>
          <p:cNvSpPr txBox="1"/>
          <p:nvPr/>
        </p:nvSpPr>
        <p:spPr>
          <a:xfrm>
            <a:off x="5815745" y="4603097"/>
            <a:ext cx="1827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+3</a:t>
            </a:r>
          </a:p>
        </p:txBody>
      </p:sp>
    </p:spTree>
    <p:extLst>
      <p:ext uri="{BB962C8B-B14F-4D97-AF65-F5344CB8AC3E}">
        <p14:creationId xmlns:p14="http://schemas.microsoft.com/office/powerpoint/2010/main" val="33336415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7611D71-BA58-4265-A51C-2A826EFE5DDC}"/>
</file>

<file path=customXml/itemProps2.xml><?xml version="1.0" encoding="utf-8"?>
<ds:datastoreItem xmlns:ds="http://schemas.openxmlformats.org/officeDocument/2006/customXml" ds:itemID="{17DCC066-B759-4A1C-B4A0-5360A5D8A494}"/>
</file>

<file path=customXml/itemProps3.xml><?xml version="1.0" encoding="utf-8"?>
<ds:datastoreItem xmlns:ds="http://schemas.openxmlformats.org/officeDocument/2006/customXml" ds:itemID="{9E428C64-678C-4855-AB09-8D092FB15847}"/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51</Words>
  <Application>Microsoft Office PowerPoint</Application>
  <PresentationFormat>Widescreen</PresentationFormat>
  <Paragraphs>27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3</cp:revision>
  <dcterms:created xsi:type="dcterms:W3CDTF">2020-10-18T17:50:35Z</dcterms:created>
  <dcterms:modified xsi:type="dcterms:W3CDTF">2020-10-18T18:03:30Z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