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57" r:id="rId7"/>
    <p:sldId id="258" r:id="rId8"/>
    <p:sldId id="259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6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31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84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85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00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6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44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52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7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6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9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E2EEF8"/>
            </a:gs>
            <a:gs pos="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052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5780" y="1427293"/>
            <a:ext cx="1094088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 24</a:t>
            </a:r>
            <a:r>
              <a:rPr lang="en-US" sz="5400" b="1" u="sng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June </a:t>
            </a:r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writing appropriately </a:t>
            </a:r>
          </a:p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Recount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16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557" y="2967335"/>
            <a:ext cx="115559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Starter: Time conjunctions video – see link on class pages</a:t>
            </a:r>
          </a:p>
        </p:txBody>
      </p:sp>
    </p:spTree>
    <p:extLst>
      <p:ext uri="{BB962C8B-B14F-4D97-AF65-F5344CB8AC3E}">
        <p14:creationId xmlns:p14="http://schemas.microsoft.com/office/powerpoint/2010/main" val="2192068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3841" y="518049"/>
            <a:ext cx="10315531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Look over your story board from yesterday, can you use it to answer the following questions.</a:t>
            </a:r>
          </a:p>
          <a:p>
            <a:pPr algn="ctr"/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</a:t>
            </a: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are you recounting? </a:t>
            </a:r>
          </a:p>
          <a:p>
            <a:pPr algn="ctr"/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are the 5Ws for this event?</a:t>
            </a:r>
          </a:p>
          <a:p>
            <a:pPr algn="ctr"/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order did the events happen?</a:t>
            </a:r>
          </a:p>
          <a:p>
            <a:pPr algn="ctr"/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conjunctions could we use to show the time order?</a:t>
            </a:r>
          </a:p>
          <a:p>
            <a:pPr algn="ctr"/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7062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8690" y="1812304"/>
            <a:ext cx="1150808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Now you have answered the questions and watched the video, try and add some time conjunctions to your story map in order to help link the events! </a:t>
            </a:r>
          </a:p>
        </p:txBody>
      </p:sp>
    </p:spTree>
    <p:extLst>
      <p:ext uri="{BB962C8B-B14F-4D97-AF65-F5344CB8AC3E}">
        <p14:creationId xmlns:p14="http://schemas.microsoft.com/office/powerpoint/2010/main" val="65521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9806" y="192052"/>
            <a:ext cx="109207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Today, we are going to bubble map to plan the introduction to our recount. 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story is about the day I collected my cat, Jasper.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893" y="2863273"/>
            <a:ext cx="4991468" cy="345794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6068291" y="2558473"/>
            <a:ext cx="18473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49091" y="2189141"/>
            <a:ext cx="2456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Picked up a pet – kitten – first pet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508837" y="3773178"/>
            <a:ext cx="245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Home/Bristol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8601522" y="3925578"/>
            <a:ext cx="708733" cy="322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310255" y="5431105"/>
            <a:ext cx="2456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 collect the kitten and bring him to his new home</a:t>
            </a:r>
            <a:endParaRPr lang="en-GB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8402940" y="5583505"/>
            <a:ext cx="708733" cy="322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01002" y="5528272"/>
            <a:ext cx="245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July 2019</a:t>
            </a:r>
            <a:endParaRPr lang="en-GB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3384443" y="5583505"/>
            <a:ext cx="698030" cy="8322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676575" y="3925578"/>
            <a:ext cx="2456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 and Giulio </a:t>
            </a:r>
            <a:endParaRPr lang="en-GB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2868174" y="3842358"/>
            <a:ext cx="698030" cy="8322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4252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  <p:bldP spid="14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8690" y="1812304"/>
            <a:ext cx="1150808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create your own bubble map with the information you need to include in your </a:t>
            </a:r>
            <a:r>
              <a:rPr lang="en-US" sz="5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introduction?</a:t>
            </a:r>
          </a:p>
        </p:txBody>
      </p:sp>
    </p:spTree>
    <p:extLst>
      <p:ext uri="{BB962C8B-B14F-4D97-AF65-F5344CB8AC3E}">
        <p14:creationId xmlns:p14="http://schemas.microsoft.com/office/powerpoint/2010/main" val="120604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A0DF4A-BB4E-4B07-95CA-FE61ADDBF6ED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E21BE92-D74B-41EE-9308-3453E3B79D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8A9E57-10BD-439E-B8CD-27B18D159C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175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3</cp:revision>
  <dcterms:created xsi:type="dcterms:W3CDTF">2021-06-19T15:51:34Z</dcterms:created>
  <dcterms:modified xsi:type="dcterms:W3CDTF">2021-06-20T03:00:44Z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