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59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umo.app/video/?lang=e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pVjNOVHr3k" TargetMode="Externa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8pVjNOVHr3k?feature=oembed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 Creating videos.</a:t>
            </a:r>
            <a:r>
              <a:rPr lang="en-GB" sz="4000" dirty="0"/>
              <a:t> </a:t>
            </a:r>
            <a:endParaRPr lang="en-GB" sz="4000" dirty="0">
              <a:latin typeface="Segoe Print" panose="02000600000000000000" pitchFamily="2" charset="0"/>
            </a:endParaRP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Macbeth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7295" y="2063770"/>
            <a:ext cx="1180407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We have been using a software application to create an enhanced picture related to Macbeth. 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800" dirty="0">
                <a:latin typeface="Segoe Print" panose="02000600000000000000" pitchFamily="2" charset="0"/>
              </a:rPr>
              <a:t>We are going to be using the same app to create a short film trailer for Macbeth.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endParaRPr lang="en-GB" dirty="0">
              <a:latin typeface="Segoe Print" panose="02000600000000000000" pitchFamily="2" charset="0"/>
            </a:endParaRP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</a:rPr>
              <a:t>​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  <a:hlinkClick r:id="rId2"/>
              </a:rPr>
              <a:t>https://sumo.app/video/?lang=en</a:t>
            </a:r>
            <a:r>
              <a:rPr lang="en-GB" dirty="0">
                <a:latin typeface="Segoe Print" panose="02000600000000000000" pitchFamily="2" charset="0"/>
              </a:rPr>
              <a:t> ​ </a:t>
            </a:r>
          </a:p>
        </p:txBody>
      </p:sp>
    </p:spTree>
    <p:extLst>
      <p:ext uri="{BB962C8B-B14F-4D97-AF65-F5344CB8AC3E}">
        <p14:creationId xmlns:p14="http://schemas.microsoft.com/office/powerpoint/2010/main" val="157506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818" y="230393"/>
            <a:ext cx="117763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You will be able to use pictures, video clips and music to bring your trailer to life </a:t>
            </a:r>
            <a:r>
              <a:rPr lang="en-GB" sz="1400" dirty="0">
                <a:latin typeface="Segoe Print" panose="02000600000000000000" pitchFamily="2" charset="0"/>
                <a:hlinkClick r:id="rId3"/>
              </a:rPr>
              <a:t>https://www.youtube.com/watch?v=8pVjNOVHr3k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endParaRPr lang="en-GB" sz="2800" dirty="0">
              <a:latin typeface="Segoe Print" panose="02000600000000000000" pitchFamily="2" charset="0"/>
            </a:endParaRPr>
          </a:p>
          <a:p>
            <a:endParaRPr lang="en-GB" sz="2800" dirty="0">
              <a:latin typeface="Segoe Print" panose="02000600000000000000" pitchFamily="2" charset="0"/>
            </a:endParaRPr>
          </a:p>
        </p:txBody>
      </p:sp>
      <p:pic>
        <p:nvPicPr>
          <p:cNvPr id="3" name="Online Media 2" title="THE TRAGEDY OF MACBETH Trailer 3 (2022) Denzel Washington">
            <a:hlinkClick r:id="" action="ppaction://media"/>
            <a:extLst>
              <a:ext uri="{FF2B5EF4-FFF2-40B4-BE49-F238E27FC236}">
                <a16:creationId xmlns:a16="http://schemas.microsoft.com/office/drawing/2014/main" id="{7F870218-FC0F-4000-B28C-92E892043B9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38275" y="1114901"/>
            <a:ext cx="9912325" cy="560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3375" y="251787"/>
            <a:ext cx="11776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Segoe Print" panose="02000600000000000000" pitchFamily="2" charset="0"/>
              </a:rPr>
              <a:t>You have started your trailers, using this software. Today, you will continue to do this – using all of the features you have been learning about.</a:t>
            </a:r>
            <a:endParaRPr lang="en-GB" sz="2400" dirty="0">
              <a:latin typeface="Segoe Print" panose="020006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4899ED-AA82-498F-940E-F5368C18D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1040"/>
            <a:ext cx="12192000" cy="52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406" y="2196908"/>
            <a:ext cx="2329761" cy="3751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48" y="3508569"/>
            <a:ext cx="3417933" cy="3071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273" y="2185130"/>
            <a:ext cx="2835708" cy="28357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8766" y="861691"/>
            <a:ext cx="120144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Segoe Print" panose="02000600000000000000" pitchFamily="2" charset="0"/>
              </a:rPr>
              <a:t>Use the skills you have learned to create your own trailer for an imaginary film. You can use any image from the internet in your trailer – use </a:t>
            </a:r>
            <a:r>
              <a:rPr lang="en-GB" sz="2000" b="1" dirty="0" err="1">
                <a:latin typeface="Segoe Print" panose="02000600000000000000" pitchFamily="2" charset="0"/>
              </a:rPr>
              <a:t>Kiddle</a:t>
            </a:r>
            <a:r>
              <a:rPr lang="en-GB" sz="2000" b="1" dirty="0">
                <a:latin typeface="Segoe Print" panose="02000600000000000000" pitchFamily="2" charset="0"/>
              </a:rPr>
              <a:t> only. Be as creative as possible – think about the story and include the most striking images. Create atmosphere – think about the setting and which aspects of the story you want to include in your trailer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4964" y="3857745"/>
            <a:ext cx="2040615" cy="30002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533" y="2982660"/>
            <a:ext cx="2139881" cy="32128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4619" y="2875482"/>
            <a:ext cx="2403537" cy="37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9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977" y="313283"/>
            <a:ext cx="119310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Segoe Print" panose="02000600000000000000" pitchFamily="2" charset="0"/>
              </a:rPr>
              <a:t>Save the video you have created on your laptop and email it to your teacher using your Microsoft 365 account.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Click ‘Export’, when your video has been created, click on the three dots in the bottom right corner, then ‘Download’. 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Your video will download to the bottom left of your screen – click on the arrow and then ‘Show in Folder’. When this opens, you will see your video, right click and then ‘Copy’. 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Now you can save it in your laptops document file. Click on ‘Documents’, then right click and ‘Paste’.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Email to your teacher.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92A152-86EE-4B65-93FC-4CF5048B7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550" y="2290762"/>
            <a:ext cx="3886200" cy="96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753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A8D0AE-7B8F-451E-AD65-0522CCFE4D0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CEEA83-32F8-4205-975F-E73AF0A43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C7B8C14-9094-4FA3-9B85-6EBAFDDE1EB5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247</TotalTime>
  <Words>281</Words>
  <Application>Microsoft Office PowerPoint</Application>
  <PresentationFormat>Widescreen</PresentationFormat>
  <Paragraphs>26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Segoe Print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8</cp:revision>
  <dcterms:created xsi:type="dcterms:W3CDTF">2021-12-17T13:42:43Z</dcterms:created>
  <dcterms:modified xsi:type="dcterms:W3CDTF">2022-02-25T14:24:12Z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