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895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176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358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759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662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652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486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244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467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534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323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BB910-48A9-42C2-BF9C-C2876DC9ECCC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EC738-7B36-4EEA-B541-390574ACF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843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leBCvqV3f3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_vjjhMWJ2w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9680" y="326467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To understand beliefs and </a:t>
            </a:r>
            <a:r>
              <a:rPr lang="en-GB" u="sng" dirty="0" smtClean="0"/>
              <a:t>teachings.</a:t>
            </a:r>
            <a:br>
              <a:rPr lang="en-GB" u="sng" dirty="0" smtClean="0"/>
            </a:br>
            <a:r>
              <a:rPr lang="en-GB" u="sng" dirty="0" smtClean="0"/>
              <a:t>To reflect. </a:t>
            </a:r>
            <a:br>
              <a:rPr lang="en-GB" u="sng" dirty="0" smtClean="0"/>
            </a:br>
            <a:r>
              <a:rPr lang="en-GB" u="sng" dirty="0" smtClean="0"/>
              <a:t>To </a:t>
            </a:r>
            <a:r>
              <a:rPr lang="en-GB" u="sng" dirty="0"/>
              <a:t>understand </a:t>
            </a:r>
            <a:r>
              <a:rPr lang="en-GB" u="sng" dirty="0" smtClean="0"/>
              <a:t>values.</a:t>
            </a:r>
            <a:br>
              <a:rPr lang="en-GB" u="sng" dirty="0" smtClean="0"/>
            </a:br>
            <a:r>
              <a:rPr lang="en-GB" u="sng" dirty="0" smtClean="0"/>
              <a:t>C: Christianity.</a:t>
            </a:r>
            <a:br>
              <a:rPr lang="en-GB" u="sng" dirty="0" smtClean="0"/>
            </a:b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720006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C</a:t>
            </a:r>
            <a:r>
              <a:rPr lang="en-GB" sz="4000" dirty="0" smtClean="0"/>
              <a:t>an you remember the story of Adam and Eve?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In the story, God gave both Adam and Eve jobs. Can you remember what they were?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Let’s remind ourselves by listening to the story.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mtClean="0">
                <a:hlinkClick r:id="rId2"/>
              </a:rPr>
              <a:t>https://www.youtube.com/watch?v=leBCvqV3f3w</a:t>
            </a:r>
            <a:endParaRPr lang="en-GB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3291" y="3717742"/>
            <a:ext cx="2603727" cy="217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640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Think back to the story of Noah from last week.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jobs did God give to Noah?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rules did God give to humans after the floods had receded?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Let’s listen to the story to try to remember.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https://www.youtube.com/watch?v=_vjjhMWJ2wE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5701" y="203993"/>
            <a:ext cx="4044810" cy="263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6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Both the creation and Noah stories show that people have responsibilities given by God – part of being the </a:t>
            </a:r>
            <a:r>
              <a:rPr lang="en-GB" dirty="0" smtClean="0"/>
              <a:t>‘People </a:t>
            </a:r>
            <a:r>
              <a:rPr lang="en-GB" dirty="0"/>
              <a:t>of </a:t>
            </a:r>
            <a:r>
              <a:rPr lang="en-GB" dirty="0" smtClean="0"/>
              <a:t>God’ </a:t>
            </a:r>
            <a:r>
              <a:rPr lang="en-GB" dirty="0"/>
              <a:t>is trying to live by God’s commands.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803" y="3887718"/>
            <a:ext cx="4044810" cy="26306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006" y="3887717"/>
            <a:ext cx="3883887" cy="263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62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8046" y="1825625"/>
            <a:ext cx="7395754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What does the word ‘pact’ mean?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Have you ever made a pact with anyone else?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613" y="3562350"/>
            <a:ext cx="4121467" cy="23551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0932" y="3387907"/>
            <a:ext cx="4192497" cy="243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29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formal agreement between individuals or parties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Our behaviour policy.</a:t>
            </a:r>
          </a:p>
          <a:p>
            <a:pPr marL="0" indent="0">
              <a:buNone/>
            </a:pPr>
            <a:r>
              <a:rPr lang="en-GB" dirty="0" smtClean="0"/>
              <a:t>Our class charter.</a:t>
            </a:r>
          </a:p>
          <a:p>
            <a:pPr marL="0" indent="0">
              <a:buNone/>
            </a:pPr>
            <a:r>
              <a:rPr lang="en-GB" dirty="0" smtClean="0"/>
              <a:t>A job offer. </a:t>
            </a:r>
          </a:p>
          <a:p>
            <a:pPr marL="0" indent="0">
              <a:buNone/>
            </a:pPr>
            <a:r>
              <a:rPr lang="en-GB" dirty="0" smtClean="0"/>
              <a:t>Rules at home.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927" y="2823732"/>
            <a:ext cx="4121467" cy="235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61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When </a:t>
            </a:r>
            <a:r>
              <a:rPr lang="en-GB" dirty="0"/>
              <a:t>God gives rules in the Noah story, he makes a covenant – a pact.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God </a:t>
            </a:r>
            <a:r>
              <a:rPr lang="en-GB" dirty="0"/>
              <a:t>is not just giving humans rules to obey, but he also has a promise to keep.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				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What </a:t>
            </a:r>
            <a:r>
              <a:rPr lang="en-GB" dirty="0"/>
              <a:t>was God’s covenant with Noah?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96788"/>
            <a:ext cx="3543960" cy="279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82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This </a:t>
            </a:r>
            <a:r>
              <a:rPr lang="en-GB" dirty="0"/>
              <a:t>is the first time in the Old Testament where we read of God establishing a covenant.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There are lots of promises </a:t>
            </a:r>
            <a:r>
              <a:rPr lang="en-GB" dirty="0"/>
              <a:t>and a covenant between God and his people in the Old Testament.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/>
              <a:t>covenants show </a:t>
            </a:r>
            <a:r>
              <a:rPr lang="en-GB" dirty="0" smtClean="0"/>
              <a:t>people the </a:t>
            </a:r>
            <a:r>
              <a:rPr lang="en-GB" dirty="0"/>
              <a:t>correct beliefs, attitudes and behaviours that are </a:t>
            </a:r>
            <a:r>
              <a:rPr lang="en-GB" dirty="0" smtClean="0"/>
              <a:t>needed </a:t>
            </a:r>
            <a:r>
              <a:rPr lang="en-GB" dirty="0"/>
              <a:t>for being in a relationship with God, but they also show what they can expect from God.</a:t>
            </a:r>
          </a:p>
        </p:txBody>
      </p:sp>
    </p:spTree>
    <p:extLst>
      <p:ext uri="{BB962C8B-B14F-4D97-AF65-F5344CB8AC3E}">
        <p14:creationId xmlns:p14="http://schemas.microsoft.com/office/powerpoint/2010/main" val="1982682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Can </a:t>
            </a:r>
            <a:r>
              <a:rPr lang="en-GB" dirty="0" smtClean="0"/>
              <a:t>you </a:t>
            </a:r>
            <a:r>
              <a:rPr lang="en-GB" dirty="0"/>
              <a:t>think of any other covenants we have learned about in </a:t>
            </a:r>
            <a:r>
              <a:rPr lang="en-GB" dirty="0" smtClean="0"/>
              <a:t>Christianity or Judaism</a:t>
            </a:r>
            <a:r>
              <a:rPr lang="en-GB" dirty="0"/>
              <a:t>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3293788"/>
            <a:ext cx="3093720" cy="3093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521435"/>
            <a:ext cx="5057775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3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Remember that </a:t>
            </a:r>
            <a:r>
              <a:rPr lang="en-GB" dirty="0"/>
              <a:t>God sent the flood to bring good into the world and wipe out evil and that after the flood he promises to stick with people – even though people often mess up; God keeps on forgiving.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</a:t>
            </a:r>
            <a:r>
              <a:rPr lang="en-GB" dirty="0" smtClean="0"/>
              <a:t>hy do you think this is important to Christian </a:t>
            </a:r>
            <a:r>
              <a:rPr lang="en-GB" dirty="0"/>
              <a:t>and Jewish </a:t>
            </a:r>
            <a:r>
              <a:rPr lang="en-GB" dirty="0" smtClean="0"/>
              <a:t>people?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71" y="4379343"/>
            <a:ext cx="3308986" cy="215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381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</a:t>
            </a:r>
            <a:r>
              <a:rPr lang="en-GB" dirty="0" smtClean="0"/>
              <a:t>raw a rainbow and fill it with all of the words you can think of to describe God.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565" y="2775584"/>
            <a:ext cx="3672160" cy="2832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856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 smtClean="0"/>
              <a:t>Activity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4185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You are going to retell the story in your books from either God’s or Noah’s point of view.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Noah: </a:t>
            </a:r>
            <a:r>
              <a:rPr lang="en-GB" dirty="0"/>
              <a:t>include what Noah might have been thinking and feeling as God instructed him to build the </a:t>
            </a:r>
            <a:r>
              <a:rPr lang="en-GB" dirty="0" smtClean="0"/>
              <a:t>ark.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God: </a:t>
            </a:r>
            <a:r>
              <a:rPr lang="en-GB" dirty="0"/>
              <a:t>include what God might have been thinking and feeling as he saw the evil in the world and told Noah to build the ark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Red Pen: why do you think God keeps on forgiving?</a:t>
            </a:r>
          </a:p>
        </p:txBody>
      </p:sp>
    </p:spTree>
    <p:extLst>
      <p:ext uri="{BB962C8B-B14F-4D97-AF65-F5344CB8AC3E}">
        <p14:creationId xmlns:p14="http://schemas.microsoft.com/office/powerpoint/2010/main" val="2586565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445</Words>
  <Application>Microsoft Office PowerPoint</Application>
  <PresentationFormat>Widescreen</PresentationFormat>
  <Paragraphs>54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To understand beliefs and teachings. To reflect.  To understand values. C: Christianity. </vt:lpstr>
      <vt:lpstr>Can you remember the story of Adam and Eve?</vt:lpstr>
      <vt:lpstr>PowerPoint Presentation</vt:lpstr>
      <vt:lpstr>PowerPoint Presentation</vt:lpstr>
      <vt:lpstr>PowerPoint Presentation</vt:lpstr>
      <vt:lpstr>Pact</vt:lpstr>
      <vt:lpstr>PowerPoint Presentation</vt:lpstr>
      <vt:lpstr>PowerPoint Presentation</vt:lpstr>
      <vt:lpstr>PowerPoint Presentation</vt:lpstr>
      <vt:lpstr>PowerPoint Presentation</vt:lpstr>
      <vt:lpstr>Activity 1</vt:lpstr>
      <vt:lpstr>Activity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understand beliefs and teachings. To reflect.  To understand values. C: Christianity.</dc:title>
  <dc:creator>Rachael Norman</dc:creator>
  <cp:lastModifiedBy>Rachael Norman</cp:lastModifiedBy>
  <cp:revision>4</cp:revision>
  <dcterms:created xsi:type="dcterms:W3CDTF">2021-09-15T15:28:01Z</dcterms:created>
  <dcterms:modified xsi:type="dcterms:W3CDTF">2021-09-15T15:45:08Z</dcterms:modified>
</cp:coreProperties>
</file>