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04" r:id="rId2"/>
    <p:sldId id="405" r:id="rId3"/>
    <p:sldId id="406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1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81016-5722-4094-A811-12345D174B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63CF7A-616E-4DF1-ADC2-F973B260A5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EDC27-AC3D-4279-93DB-C593CCDFF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CE083-CCBD-4705-A05C-036311612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F358D-904C-48E3-BCC2-E1FB52BF6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730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922FA-E106-4361-9C1C-D5F31E53F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CCBBE-B68C-4E68-BC5B-68F690EF6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7DA51-A412-4061-80FE-9503C4BD0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6641FF-054F-4771-8403-9E535A1C4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EC8A4-4D26-4B58-B835-6E14776D4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628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A5964-C700-4765-9E81-02D6ED91C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43BC1-41E9-4C1A-B412-D5B5ED2358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8C288-C8DB-4A15-84A0-E836FA436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E38B2-4377-4818-8CBD-C1C8399C0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21E85-38E5-4921-8D62-EE726FE07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72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464DB-EA74-4071-B761-D9CC46317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AD94E-47F0-4B7C-BE4E-7F5BA9D107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D8DFCF-DC78-4360-9AE4-790A2DBD5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325E3F-E41B-466D-92C0-41DB9B051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17504C-E268-4349-93C2-24187D95B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E62BEC-D065-4F66-A4B8-79A21059E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335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123E8-9506-4F95-952C-2DDD01041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2CC942-EFB8-443D-9077-0E55B75A4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D15437-0AB5-44CE-ACFC-CAAD604C2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03A9BE-0B6C-463D-ABF7-CE72AA2A0D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73CCF1-38BF-4779-A824-8BD50472A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D5E396-CCEA-4CA5-909D-AFAC3B11D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1C7006-0FE0-4525-9B0A-A5023348C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9ACEB5-6211-4992-A36F-6F159E921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59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92AC1-5C4F-48DD-B852-8FDC0C991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A39DE3-23A0-4742-B5DE-79EA51B6B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89EAAB-C83E-4151-BEF6-D40F1BA4F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D83518-BE03-4B26-9CC5-2267E3A80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17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6A3B6C-30D8-4EC2-AAA7-D9780009F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B3E0F2-956D-4742-AA5C-C2D0294BC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D73EBC-8C88-4E27-89EE-46421460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257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51373-17D7-40C7-ADA5-C53C3AE6F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F754B-90EF-40F4-8095-EE5211BB2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1B1ABC-AB77-4274-869C-7E6D913616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50C2ED-4957-423A-A37B-3089EEB9D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5E2202-BFBD-4AA2-A916-8C7C9B1A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B55D5E-2A67-449E-8132-A24EE0839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846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94503-E2A4-4EE4-9173-96B4537E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DDC36-2C74-4318-A311-E945ED6644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13E3C4-E1C9-40D2-81D8-1DA1658E8C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BBB1B0-7224-4354-9EFE-D13648E1E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01A0C0-6F8A-4830-AA39-FD5DAB60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497BF-40B5-4BE6-8AC5-9DF2BA805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913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802F8-EC4F-4B17-B411-F8E61236A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C237A9-331B-4BAB-83C1-DECE2351F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6B385B-905E-487C-A045-C67F2CCC9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11198-239C-4C73-8E8B-7928122DF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845781-226D-48C1-8CDD-13BD3C8E0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338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2825DB-A0C8-494A-A6E2-2C67EE7391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F96D7-BF61-470F-ABAC-3A5F182A8A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B723F-B803-4816-B4E8-6BFA16D02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81195-7930-4782-A044-9875B98F3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51C7A-A989-4AB9-BF6C-582E0D24F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754103-EF27-48D9-945A-79A7C641E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AD22E4-F6C1-4640-8007-BBF6B51C6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41D62-F8C7-4828-BF45-484030402C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87ADA-427F-477D-BBD6-AC168D3983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603D0-6283-4D07-88F5-48D7418C5D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B0487-5E9A-4E83-AA2F-2E6B0CE16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8E71A-2F28-4474-974B-8BE35FD2B9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641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7vygk7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f339j6/articles/zrm48m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6948"/>
            <a:ext cx="10515600" cy="3890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to describe the simple functions of the digestive system</a:t>
            </a:r>
          </a:p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Animals including humans </a:t>
            </a:r>
            <a:endParaRPr lang="en-US" sz="6000" b="1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71A3830-91B1-4EA8-B9A3-290A1690B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Part 1</a:t>
            </a:r>
          </a:p>
        </p:txBody>
      </p:sp>
    </p:spTree>
    <p:extLst>
      <p:ext uri="{BB962C8B-B14F-4D97-AF65-F5344CB8AC3E}">
        <p14:creationId xmlns:p14="http://schemas.microsoft.com/office/powerpoint/2010/main" val="150869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did you learn about digestion last week?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Comic Sans MS" panose="030F0702030302020204" pitchFamily="66" charset="0"/>
                <a:hlinkClick r:id="rId2"/>
              </a:rPr>
              <a:t>https://www.bbc.co.uk/bitesize/clips/z7vygk7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81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889" y="282575"/>
            <a:ext cx="11744324" cy="4351338"/>
          </a:xfrm>
        </p:spPr>
        <p:txBody>
          <a:bodyPr>
            <a:normAutofit/>
          </a:bodyPr>
          <a:lstStyle/>
          <a:p>
            <a:r>
              <a:rPr lang="en-GB" sz="2700" dirty="0">
                <a:latin typeface="Comic Sans MS" panose="030F0702030302020204" pitchFamily="66" charset="0"/>
              </a:rPr>
              <a:t>Watch: </a:t>
            </a:r>
            <a:r>
              <a:rPr lang="en-GB" sz="2700" dirty="0">
                <a:latin typeface="Comic Sans MS" panose="030F0702030302020204" pitchFamily="66" charset="0"/>
                <a:hlinkClick r:id="rId2"/>
              </a:rPr>
              <a:t>https://www.bbc.co.uk/bitesize/topics/zf339j6/articles/zrm48mn</a:t>
            </a:r>
            <a:r>
              <a:rPr lang="en-GB" sz="27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700" dirty="0">
                <a:latin typeface="Comic Sans MS" panose="030F0702030302020204" pitchFamily="66" charset="0"/>
              </a:rPr>
              <a:t>Look through the pictures on the next slides – can you explain what is happening in each step?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949" t="32340" r="20973" b="11329"/>
          <a:stretch/>
        </p:blipFill>
        <p:spPr>
          <a:xfrm>
            <a:off x="1662178" y="2104158"/>
            <a:ext cx="8867644" cy="475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93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9839" t="22069" r="20974" b="14258"/>
          <a:stretch/>
        </p:blipFill>
        <p:spPr>
          <a:xfrm>
            <a:off x="1157287" y="585788"/>
            <a:ext cx="9425414" cy="570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037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059" t="22265" r="20754" b="13672"/>
          <a:stretch/>
        </p:blipFill>
        <p:spPr>
          <a:xfrm>
            <a:off x="1671638" y="652453"/>
            <a:ext cx="9201151" cy="559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402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49" t="22461" r="21083" b="13281"/>
          <a:stretch/>
        </p:blipFill>
        <p:spPr>
          <a:xfrm>
            <a:off x="1214437" y="496364"/>
            <a:ext cx="9544051" cy="584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2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49" t="22461" r="21083" b="13477"/>
          <a:stretch/>
        </p:blipFill>
        <p:spPr>
          <a:xfrm>
            <a:off x="1530635" y="671513"/>
            <a:ext cx="9099266" cy="555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433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619" t="22266" r="20974" b="14258"/>
          <a:stretch/>
        </p:blipFill>
        <p:spPr>
          <a:xfrm>
            <a:off x="1300163" y="584467"/>
            <a:ext cx="9515475" cy="571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24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278" t="22462" r="20974" b="13866"/>
          <a:stretch/>
        </p:blipFill>
        <p:spPr>
          <a:xfrm>
            <a:off x="1428751" y="475788"/>
            <a:ext cx="9629776" cy="586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106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9588" y="1397000"/>
            <a:ext cx="5219700" cy="435133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does our body digest its food?</a:t>
            </a:r>
          </a:p>
          <a:p>
            <a:endParaRPr lang="en-GB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what would happen if we didn’t have one part of the digestive system? </a:t>
            </a:r>
            <a:r>
              <a:rPr lang="en-GB" sz="3200">
                <a:solidFill>
                  <a:srgbClr val="FF0000"/>
                </a:solidFill>
                <a:latin typeface="Comic Sans MS" panose="030F0702030302020204" pitchFamily="66" charset="0"/>
              </a:rPr>
              <a:t>Explain your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reasoning. </a:t>
            </a:r>
            <a:endParaRPr lang="en-GB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diges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0"/>
            <a:ext cx="5819775" cy="686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964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6948"/>
            <a:ext cx="10515600" cy="3890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to describe the simple functions of the digestive system</a:t>
            </a:r>
          </a:p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Animals including humans </a:t>
            </a:r>
            <a:endParaRPr lang="en-US" sz="6000" b="1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71A3830-91B1-4EA8-B9A3-290A1690B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Part 2</a:t>
            </a:r>
          </a:p>
        </p:txBody>
      </p:sp>
    </p:spTree>
    <p:extLst>
      <p:ext uri="{BB962C8B-B14F-4D97-AF65-F5344CB8AC3E}">
        <p14:creationId xmlns:p14="http://schemas.microsoft.com/office/powerpoint/2010/main" val="1415116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889" y="282575"/>
            <a:ext cx="11744324" cy="4351338"/>
          </a:xfrm>
        </p:spPr>
        <p:txBody>
          <a:bodyPr>
            <a:normAutofit/>
          </a:bodyPr>
          <a:lstStyle/>
          <a:p>
            <a:r>
              <a:rPr lang="en-GB" sz="2700" dirty="0">
                <a:latin typeface="Comic Sans MS" panose="030F0702030302020204" pitchFamily="66" charset="0"/>
              </a:rPr>
              <a:t>Can you explain what is happening in each picture?</a:t>
            </a:r>
          </a:p>
          <a:p>
            <a:r>
              <a:rPr lang="en-GB" sz="2700" dirty="0">
                <a:latin typeface="Comic Sans MS" panose="030F0702030302020204" pitchFamily="66" charset="0"/>
              </a:rPr>
              <a:t>Why does each part of the digestive system need to happen?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949" t="32340" r="20973" b="11329"/>
          <a:stretch/>
        </p:blipFill>
        <p:spPr>
          <a:xfrm>
            <a:off x="1526481" y="1614488"/>
            <a:ext cx="9301332" cy="498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829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9839" t="22069" r="20974" b="14258"/>
          <a:stretch/>
        </p:blipFill>
        <p:spPr>
          <a:xfrm>
            <a:off x="1157287" y="585788"/>
            <a:ext cx="9425414" cy="570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722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059" t="22265" r="20754" b="13672"/>
          <a:stretch/>
        </p:blipFill>
        <p:spPr>
          <a:xfrm>
            <a:off x="1671638" y="652453"/>
            <a:ext cx="9201151" cy="559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63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49" t="22461" r="21083" b="13281"/>
          <a:stretch/>
        </p:blipFill>
        <p:spPr>
          <a:xfrm>
            <a:off x="1214437" y="496364"/>
            <a:ext cx="9544051" cy="584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654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49" t="22461" r="21083" b="13477"/>
          <a:stretch/>
        </p:blipFill>
        <p:spPr>
          <a:xfrm>
            <a:off x="1530635" y="671513"/>
            <a:ext cx="9099266" cy="555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2854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619" t="22266" r="20974" b="14258"/>
          <a:stretch/>
        </p:blipFill>
        <p:spPr>
          <a:xfrm>
            <a:off x="1300163" y="584467"/>
            <a:ext cx="9515475" cy="571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05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278" t="22462" r="20974" b="13866"/>
          <a:stretch/>
        </p:blipFill>
        <p:spPr>
          <a:xfrm>
            <a:off x="1428751" y="475788"/>
            <a:ext cx="9629776" cy="586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46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37194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Match the photographs to the sentences about the digestive system.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is digestion important?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pictures are in order. Write what is happening underneath each picture.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part of the digestive system is the most important? Explain your answer.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pictures are </a:t>
                      </a:r>
                      <a:r>
                        <a:rPr lang="en-GB" sz="1600" b="1" u="sng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not in order.</a:t>
                      </a:r>
                      <a:endParaRPr lang="en-GB" sz="1600" b="1" u="none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0" u="none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Order the photographs and write what is happening in each picture.</a:t>
                      </a:r>
                    </a:p>
                    <a:p>
                      <a:pPr marL="0" algn="l" defTabSz="914400" rtl="0" eaLnBrk="1" latinLnBrk="0" hangingPunct="1"/>
                      <a:endParaRPr lang="en-GB" sz="1600" b="0" u="none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u="none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u="none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How does breaking food up into smaller pieces aid digestion?</a:t>
                      </a:r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2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238</Words>
  <Application>Microsoft Office PowerPoint</Application>
  <PresentationFormat>Widescreen</PresentationFormat>
  <Paragraphs>28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Office Theme</vt:lpstr>
      <vt:lpstr>Part 1</vt:lpstr>
      <vt:lpstr>What did you learn about digestion last week?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1</dc:title>
  <dc:creator>Emily Fenner</dc:creator>
  <cp:lastModifiedBy>Emily Fenner</cp:lastModifiedBy>
  <cp:revision>3</cp:revision>
  <dcterms:created xsi:type="dcterms:W3CDTF">2020-11-24T07:53:08Z</dcterms:created>
  <dcterms:modified xsi:type="dcterms:W3CDTF">2020-12-10T14:13:04Z</dcterms:modified>
</cp:coreProperties>
</file>