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9B5C7-4700-4562-AFBF-6204956A18D6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88EE53-6D30-4D09-9DF3-5EC6F257B2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69770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9B5C7-4700-4562-AFBF-6204956A18D6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88EE53-6D30-4D09-9DF3-5EC6F257B2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87630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9B5C7-4700-4562-AFBF-6204956A18D6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88EE53-6D30-4D09-9DF3-5EC6F257B2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48274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9B5C7-4700-4562-AFBF-6204956A18D6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88EE53-6D30-4D09-9DF3-5EC6F257B2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72859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9B5C7-4700-4562-AFBF-6204956A18D6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88EE53-6D30-4D09-9DF3-5EC6F257B2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84456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9B5C7-4700-4562-AFBF-6204956A18D6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88EE53-6D30-4D09-9DF3-5EC6F257B2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29996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9B5C7-4700-4562-AFBF-6204956A18D6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88EE53-6D30-4D09-9DF3-5EC6F257B2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28525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9B5C7-4700-4562-AFBF-6204956A18D6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88EE53-6D30-4D09-9DF3-5EC6F257B2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93416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9B5C7-4700-4562-AFBF-6204956A18D6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88EE53-6D30-4D09-9DF3-5EC6F257B2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63331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9B5C7-4700-4562-AFBF-6204956A18D6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88EE53-6D30-4D09-9DF3-5EC6F257B2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0358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9B5C7-4700-4562-AFBF-6204956A18D6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88EE53-6D30-4D09-9DF3-5EC6F257B2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78447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F9B5C7-4700-4562-AFBF-6204956A18D6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88EE53-6D30-4D09-9DF3-5EC6F257B2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53198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engageworship.org/ajaxupload/5%2017%20Engage%20At%20Hom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3149" y="0"/>
            <a:ext cx="9705703" cy="68559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2290403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engageworship.org/ajaxupload/5%2013%20Engage%20At%20Hom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3149" y="0"/>
            <a:ext cx="9705703" cy="68559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194711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s://engageworship.org/ajaxupload/5%207%20Engage%20At%20Hom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1709" y="0"/>
            <a:ext cx="970858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1602822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38</TotalTime>
  <Words>0</Words>
  <Application>Microsoft Office PowerPoint</Application>
  <PresentationFormat>Widescreen</PresentationFormat>
  <Paragraphs>0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Emily Fenner</dc:creator>
  <cp:lastModifiedBy>Emily Fenner</cp:lastModifiedBy>
  <cp:revision>2</cp:revision>
  <dcterms:created xsi:type="dcterms:W3CDTF">2020-06-29T12:05:59Z</dcterms:created>
  <dcterms:modified xsi:type="dcterms:W3CDTF">2020-06-29T12:44:04Z</dcterms:modified>
</cp:coreProperties>
</file>