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C43FB0-6C2B-40FF-8A4B-CAA08A729ADB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E12C2A-A9D9-456B-95BC-06BB5CA11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038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313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754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77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8392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4468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6742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5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81BB0-BDAC-4CF2-87C7-B700C4013656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310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48015-DBB7-4C78-8B8D-8B1673E97E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9E9C90-8945-4CC2-ADC9-DA02055121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2D416-38EB-47A2-8201-E9A1A6B99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00F8-9B47-424A-B41A-78465079B5A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4E0DC2-D863-4D03-BBED-88B0A0573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DFE59B-5F6E-4D25-ACE0-FE41629B4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3F47-681C-4319-8F1C-4E92D737F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804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1C096-72DD-42C1-806C-53AFCD8A1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45E91F-823A-4506-A010-DD8AB926C6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898CD-6377-40CA-8EDF-689FF1A70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00F8-9B47-424A-B41A-78465079B5A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298832-7CB3-43B3-88FB-3B110EC0D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7753D-62CE-45B1-A8D4-9651408E3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3F47-681C-4319-8F1C-4E92D737F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652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8A4AC-777F-4142-9F85-71A0ED858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D3851-7815-473E-9FC6-CEAF6B4042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02345-4867-440B-A80B-5607E6D59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00F8-9B47-424A-B41A-78465079B5A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A092F1-2395-4CC7-B7B5-67A316C8D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982E9-1555-4366-ADFF-DFD9BEDB0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3F47-681C-4319-8F1C-4E92D737F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522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8C7BC4-ABFD-45F0-8FA6-7DD9F80CF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D074E9-8DD9-41E6-AD11-F56931FB17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EF2C00-0CC6-4085-AB8D-2FA7CE6BFB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E6A6C5-EFB2-4EAE-A645-9AF51F5D1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00F8-9B47-424A-B41A-78465079B5A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AE3620-C09B-404A-982B-9C2D695CA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669B89-7CE9-4D73-ACA9-0C259ADF1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3F47-681C-4319-8F1C-4E92D737F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145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6538E-1B24-4924-8576-64B8AC3DF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6067AF-B8E1-4C02-B7ED-5E4139CCA2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1669F2-60B6-4CBF-B68B-CA33B81D8B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3A9CF2-60EB-46E6-87F1-D9CB357271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B3CDEA-3524-4402-9A1E-4477FD012F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38DBFA-C5FF-4AEB-81CA-A78CEE9D5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00F8-9B47-424A-B41A-78465079B5A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97DAE1-AE7B-4524-B4FB-7898B02BB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E9C5BB-44BD-43B6-A1C7-532B1E8BE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3F47-681C-4319-8F1C-4E92D737F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467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4DC71-B910-44A9-8E95-32806E83C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F55899-1AFF-4711-A9BB-74A9CFE34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00F8-9B47-424A-B41A-78465079B5A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9D5A69-2F2B-4ABC-9B81-9045D7305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DE891A-170D-403A-A58A-D0B0A2FE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3F47-681C-4319-8F1C-4E92D737F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35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FA9D71-8190-441D-BEA8-BF15E246F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00F8-9B47-424A-B41A-78465079B5A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F2E782-9193-431F-B89D-BB17D3FE8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BD38A0-433A-4AED-81DB-264120E03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3F47-681C-4319-8F1C-4E92D737F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854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54ED8-4ED0-4868-8903-9D63D5A50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34527-6AA7-4A24-B8FF-F2ECB22B21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BCD190-334C-40E1-B2FF-D3A46E2872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859A7B-33FE-4019-978A-E57B8E246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00F8-9B47-424A-B41A-78465079B5A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BE3501-5468-40F5-A1E2-00855BCD7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4E465-A365-4037-BE6C-695CA51C4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3F47-681C-4319-8F1C-4E92D737F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326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1A3C7-D2BD-4F77-9A31-4661D5FDB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7FEB2B-7D13-4C08-A6DB-6A7E405782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1F8A45-3E34-4723-BFEE-3F8ED99C0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027AE8-A957-4931-ACAA-D37AA6410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00F8-9B47-424A-B41A-78465079B5A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809767-DF69-4D81-8808-A3CFC96BE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A896DD-A6B1-4354-9A58-6ACEC198E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3F47-681C-4319-8F1C-4E92D737F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033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122E9-74CC-42E0-BCB3-3CC03FF16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C7B525-CF8C-40CD-91F2-DC652EA231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3D5057-188D-4D26-862B-D27DAFED8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00F8-9B47-424A-B41A-78465079B5A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CE24B-5C00-4B6C-BDAB-73D4878A8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9D947B-1100-47E0-A4C3-EB70404D0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3F47-681C-4319-8F1C-4E92D737F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662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B45F1B-14F0-47D8-A0A7-8B114F00ED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05502E-5295-402D-A42E-50193E3F56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09173-67DB-4AE8-A605-6B77687AB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00F8-9B47-424A-B41A-78465079B5A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BE111A-3154-482B-B06F-EC923E70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45E329-F705-4BC7-A854-BCB862078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3F47-681C-4319-8F1C-4E92D737F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233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3F8734-E6D9-4CA5-AB07-B2B54AE07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DF0BB7-0076-45A1-8799-0C0A65D1C1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DB78C3-90E2-4A09-BF57-8F6480398B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500F8-9B47-424A-B41A-78465079B5A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66CC9-E98D-4472-8B95-AC2A05CC47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566634-6253-4B05-A36D-4F71037790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C3F47-681C-4319-8F1C-4E92D737F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334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u="sng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6465" y="364633"/>
            <a:ext cx="8049697" cy="598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702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4309" y="992777"/>
            <a:ext cx="8595402" cy="440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44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Here are some examples of Physical features of South America.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3614" y="1750422"/>
            <a:ext cx="8244771" cy="21044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7272" y="4060087"/>
            <a:ext cx="5368084" cy="2092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78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8697" y="601097"/>
            <a:ext cx="7139396" cy="5388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250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9063" y="497593"/>
            <a:ext cx="7374527" cy="548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719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6630" y="616022"/>
            <a:ext cx="7327038" cy="529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77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4485" y="401194"/>
            <a:ext cx="8033657" cy="5916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741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RtmkioHCxDBi3OAWpoMRkm8gRbT82cMEdd0m0_mzZ8dpLH5P_Hskx93W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49177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917665" y="205185"/>
            <a:ext cx="10487298" cy="6308179"/>
          </a:xfrm>
          <a:prstGeom prst="rect">
            <a:avLst/>
          </a:prstGeom>
          <a:solidFill>
            <a:schemeClr val="bg2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9874" y="379203"/>
            <a:ext cx="7747030" cy="5877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7261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Widescreen</PresentationFormat>
  <Paragraphs>9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2021-01-07T09:01:41Z</dcterms:created>
  <dcterms:modified xsi:type="dcterms:W3CDTF">2021-01-07T09:02:32Z</dcterms:modified>
</cp:coreProperties>
</file>