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28" d="100"/>
          <a:sy n="28" d="100"/>
        </p:scale>
        <p:origin x="72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5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78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2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01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310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845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4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4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082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113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254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275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764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912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296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65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76813" y="2967335"/>
            <a:ext cx="603838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19</a:t>
            </a:r>
            <a:r>
              <a:rPr lang="en-US" sz="40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September 2020</a:t>
            </a:r>
          </a:p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edit my story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C:Finding Something Tale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963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Let’s edit….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Can you spot the following?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Compound sentences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Adverbial phrases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Expanded noun phrase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0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Let’s edit….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Now read your work backwards, are there any spellings you think may need correcting?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5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Let’s edit….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Read your work out loud.</a:t>
            </a:r>
          </a:p>
          <a:p>
            <a:r>
              <a:rPr lang="en-GB" dirty="0" smtClean="0"/>
              <a:t>Is the punctuation in the correct place?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10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Finished piece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Make sure you are happy with what you have done. Could you expand on any points? </a:t>
            </a:r>
            <a:r>
              <a:rPr lang="en-GB" smtClean="0"/>
              <a:t>Is </a:t>
            </a:r>
            <a:r>
              <a:rPr lang="en-GB" dirty="0" smtClean="0"/>
              <a:t>your </a:t>
            </a:r>
            <a:r>
              <a:rPr lang="en-GB" smtClean="0"/>
              <a:t>story engaging?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3689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</TotalTime>
  <Words>90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Organic</vt:lpstr>
      <vt:lpstr>PowerPoint Presentation</vt:lpstr>
      <vt:lpstr>Let’s edit….</vt:lpstr>
      <vt:lpstr>Let’s edit….</vt:lpstr>
      <vt:lpstr>Let’s edit….</vt:lpstr>
      <vt:lpstr>Finished piece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2020-10-18T12:18:10Z</dcterms:created>
  <dcterms:modified xsi:type="dcterms:W3CDTF">2020-10-18T12:23:13Z</dcterms:modified>
</cp:coreProperties>
</file>