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 id="268" r:id="rId6"/>
    <p:sldId id="275" r:id="rId7"/>
    <p:sldId id="276" r:id="rId8"/>
    <p:sldId id="277" r:id="rId9"/>
    <p:sldId id="273" r:id="rId10"/>
    <p:sldId id="274" r:id="rId11"/>
    <p:sldId id="266"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Emily Fenner" initials="EF" lastIdx="1" clrIdx="0">
    <p:extLst>
      <p:ext uri="{19B8F6BF-5375-455C-9EA6-DF929625EA0E}">
        <p15:presenceInfo xmlns:p15="http://schemas.microsoft.com/office/powerpoint/2012/main" userId="S-1-5-21-445685737-710781008-2806010839-6108"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93EB8AE-F81F-4446-B690-57805E558F94}" v="151" dt="2021-09-26T19:06:13.61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32" autoAdjust="0"/>
    <p:restoredTop sz="94660"/>
  </p:normalViewPr>
  <p:slideViewPr>
    <p:cSldViewPr snapToGrid="0">
      <p:cViewPr varScale="1">
        <p:scale>
          <a:sx n="67" d="100"/>
          <a:sy n="67" d="100"/>
        </p:scale>
        <p:origin x="452" y="2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commentAuthors" Target="commentAuthors.xml"/><Relationship Id="rId18" Type="http://schemas.microsoft.com/office/2016/11/relationships/changesInfo" Target="changesInfos/changesInfo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viewProps" Target="viewProps.xml"/><Relationship Id="rId10" Type="http://schemas.openxmlformats.org/officeDocument/2006/relationships/slide" Target="slides/slide6.xml"/><Relationship Id="rId19"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ichard levens" userId="e03c8c490b5fe3ce" providerId="LiveId" clId="{093EB8AE-F81F-4446-B690-57805E558F94}"/>
    <pc:docChg chg="custSel addSld modSld">
      <pc:chgData name="richard levens" userId="e03c8c490b5fe3ce" providerId="LiveId" clId="{093EB8AE-F81F-4446-B690-57805E558F94}" dt="2021-09-26T19:10:41.432" v="692" actId="20577"/>
      <pc:docMkLst>
        <pc:docMk/>
      </pc:docMkLst>
      <pc:sldChg chg="modSp mod">
        <pc:chgData name="richard levens" userId="e03c8c490b5fe3ce" providerId="LiveId" clId="{093EB8AE-F81F-4446-B690-57805E558F94}" dt="2021-09-26T19:09:31.873" v="657" actId="20577"/>
        <pc:sldMkLst>
          <pc:docMk/>
          <pc:sldMk cId="914051405" sldId="266"/>
        </pc:sldMkLst>
        <pc:spChg chg="mod">
          <ac:chgData name="richard levens" userId="e03c8c490b5fe3ce" providerId="LiveId" clId="{093EB8AE-F81F-4446-B690-57805E558F94}" dt="2021-09-26T19:09:31.873" v="657" actId="20577"/>
          <ac:spMkLst>
            <pc:docMk/>
            <pc:sldMk cId="914051405" sldId="266"/>
            <ac:spMk id="3" creationId="{90313809-2B0C-4D68-B62D-0E1056C7087A}"/>
          </ac:spMkLst>
        </pc:spChg>
      </pc:sldChg>
      <pc:sldChg chg="modSp modAnim">
        <pc:chgData name="richard levens" userId="e03c8c490b5fe3ce" providerId="LiveId" clId="{093EB8AE-F81F-4446-B690-57805E558F94}" dt="2021-09-26T19:06:13.613" v="423" actId="20577"/>
        <pc:sldMkLst>
          <pc:docMk/>
          <pc:sldMk cId="3878055952" sldId="273"/>
        </pc:sldMkLst>
        <pc:spChg chg="mod">
          <ac:chgData name="richard levens" userId="e03c8c490b5fe3ce" providerId="LiveId" clId="{093EB8AE-F81F-4446-B690-57805E558F94}" dt="2021-09-26T19:06:13.613" v="423" actId="20577"/>
          <ac:spMkLst>
            <pc:docMk/>
            <pc:sldMk cId="3878055952" sldId="273"/>
            <ac:spMk id="3" creationId="{EBF9F3B6-5A80-4F3B-9E8B-6CBC0A51762E}"/>
          </ac:spMkLst>
        </pc:spChg>
      </pc:sldChg>
      <pc:sldChg chg="addSp modSp mod">
        <pc:chgData name="richard levens" userId="e03c8c490b5fe3ce" providerId="LiveId" clId="{093EB8AE-F81F-4446-B690-57805E558F94}" dt="2021-09-26T19:08:16.342" v="548" actId="20577"/>
        <pc:sldMkLst>
          <pc:docMk/>
          <pc:sldMk cId="2203850274" sldId="274"/>
        </pc:sldMkLst>
        <pc:spChg chg="add mod">
          <ac:chgData name="richard levens" userId="e03c8c490b5fe3ce" providerId="LiveId" clId="{093EB8AE-F81F-4446-B690-57805E558F94}" dt="2021-09-26T19:08:16.342" v="548" actId="20577"/>
          <ac:spMkLst>
            <pc:docMk/>
            <pc:sldMk cId="2203850274" sldId="274"/>
            <ac:spMk id="4" creationId="{E72846AA-A86E-4F96-BE36-E35AE3673B8F}"/>
          </ac:spMkLst>
        </pc:spChg>
      </pc:sldChg>
      <pc:sldChg chg="modSp mod">
        <pc:chgData name="richard levens" userId="e03c8c490b5fe3ce" providerId="LiveId" clId="{093EB8AE-F81F-4446-B690-57805E558F94}" dt="2021-09-26T19:10:41.432" v="692" actId="20577"/>
        <pc:sldMkLst>
          <pc:docMk/>
          <pc:sldMk cId="1380424524" sldId="275"/>
        </pc:sldMkLst>
        <pc:spChg chg="mod">
          <ac:chgData name="richard levens" userId="e03c8c490b5fe3ce" providerId="LiveId" clId="{093EB8AE-F81F-4446-B690-57805E558F94}" dt="2021-09-26T19:10:41.432" v="692" actId="20577"/>
          <ac:spMkLst>
            <pc:docMk/>
            <pc:sldMk cId="1380424524" sldId="275"/>
            <ac:spMk id="4" creationId="{00000000-0000-0000-0000-000000000000}"/>
          </ac:spMkLst>
        </pc:spChg>
      </pc:sldChg>
      <pc:sldChg chg="modSp mod">
        <pc:chgData name="richard levens" userId="e03c8c490b5fe3ce" providerId="LiveId" clId="{093EB8AE-F81F-4446-B690-57805E558F94}" dt="2021-09-26T14:57:15.527" v="47" actId="1076"/>
        <pc:sldMkLst>
          <pc:docMk/>
          <pc:sldMk cId="4125953964" sldId="276"/>
        </pc:sldMkLst>
        <pc:spChg chg="mod">
          <ac:chgData name="richard levens" userId="e03c8c490b5fe3ce" providerId="LiveId" clId="{093EB8AE-F81F-4446-B690-57805E558F94}" dt="2021-09-26T14:57:08.565" v="46" actId="20577"/>
          <ac:spMkLst>
            <pc:docMk/>
            <pc:sldMk cId="4125953964" sldId="276"/>
            <ac:spMk id="4" creationId="{00000000-0000-0000-0000-000000000000}"/>
          </ac:spMkLst>
        </pc:spChg>
        <pc:picChg chg="mod">
          <ac:chgData name="richard levens" userId="e03c8c490b5fe3ce" providerId="LiveId" clId="{093EB8AE-F81F-4446-B690-57805E558F94}" dt="2021-09-26T14:57:15.527" v="47" actId="1076"/>
          <ac:picMkLst>
            <pc:docMk/>
            <pc:sldMk cId="4125953964" sldId="276"/>
            <ac:picMk id="6" creationId="{1BF0AD82-E59B-48D6-8C05-492253766E04}"/>
          </ac:picMkLst>
        </pc:picChg>
      </pc:sldChg>
      <pc:sldChg chg="addSp delSp modSp add mod">
        <pc:chgData name="richard levens" userId="e03c8c490b5fe3ce" providerId="LiveId" clId="{093EB8AE-F81F-4446-B690-57805E558F94}" dt="2021-09-26T19:05:09.869" v="274" actId="20577"/>
        <pc:sldMkLst>
          <pc:docMk/>
          <pc:sldMk cId="4145397286" sldId="277"/>
        </pc:sldMkLst>
        <pc:spChg chg="mod">
          <ac:chgData name="richard levens" userId="e03c8c490b5fe3ce" providerId="LiveId" clId="{093EB8AE-F81F-4446-B690-57805E558F94}" dt="2021-09-26T19:05:09.869" v="274" actId="20577"/>
          <ac:spMkLst>
            <pc:docMk/>
            <pc:sldMk cId="4145397286" sldId="277"/>
            <ac:spMk id="4" creationId="{00000000-0000-0000-0000-000000000000}"/>
          </ac:spMkLst>
        </pc:spChg>
        <pc:picChg chg="add mod">
          <ac:chgData name="richard levens" userId="e03c8c490b5fe3ce" providerId="LiveId" clId="{093EB8AE-F81F-4446-B690-57805E558F94}" dt="2021-09-26T14:58:24.295" v="64" actId="14100"/>
          <ac:picMkLst>
            <pc:docMk/>
            <pc:sldMk cId="4145397286" sldId="277"/>
            <ac:picMk id="5" creationId="{D28D851A-7916-47EC-A647-5C0D60EC2764}"/>
          </ac:picMkLst>
        </pc:picChg>
        <pc:picChg chg="del">
          <ac:chgData name="richard levens" userId="e03c8c490b5fe3ce" providerId="LiveId" clId="{093EB8AE-F81F-4446-B690-57805E558F94}" dt="2021-09-26T14:57:32.024" v="49" actId="478"/>
          <ac:picMkLst>
            <pc:docMk/>
            <pc:sldMk cId="4145397286" sldId="277"/>
            <ac:picMk id="6" creationId="{1BF0AD82-E59B-48D6-8C05-492253766E04}"/>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4212" y="685799"/>
            <a:ext cx="8001000" cy="2971801"/>
          </a:xfrm>
        </p:spPr>
        <p:txBody>
          <a:bodyPr anchor="b">
            <a:normAutofit/>
          </a:bodyPr>
          <a:lstStyle>
            <a:lvl1pPr algn="l">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684212" y="3843867"/>
            <a:ext cx="6400800" cy="1947333"/>
          </a:xfrm>
        </p:spPr>
        <p:txBody>
          <a:bodyPr anchor="t">
            <a:normAutofit/>
          </a:bodyPr>
          <a:lstStyle>
            <a:lvl1pPr marL="0" indent="0" algn="l">
              <a:buNone/>
              <a:defRPr sz="21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FE82825-43D3-4E0D-99C9-12A66919C3BE}" type="datetimeFigureOut">
              <a:rPr lang="en-GB" smtClean="0"/>
              <a:t>26/09/2021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F2F0F53-A9F0-4F1C-8F60-B5E925B27C2B}" type="slidenum">
              <a:rPr lang="en-GB" smtClean="0"/>
              <a:t>‹#›</a:t>
            </a:fld>
            <a:endParaRPr lang="en-GB"/>
          </a:p>
        </p:txBody>
      </p:sp>
      <p:cxnSp>
        <p:nvCxnSpPr>
          <p:cNvPr id="16" name="Straight Connector 15"/>
          <p:cNvCxnSpPr/>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4074579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FE82825-43D3-4E0D-99C9-12A66919C3BE}" type="datetimeFigureOut">
              <a:rPr lang="en-GB" smtClean="0"/>
              <a:t>26/09/2021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F2F0F53-A9F0-4F1C-8F60-B5E925B27C2B}" type="slidenum">
              <a:rPr lang="en-GB" smtClean="0"/>
              <a:t>‹#›</a:t>
            </a:fld>
            <a:endParaRPr lang="en-GB"/>
          </a:p>
        </p:txBody>
      </p:sp>
    </p:spTree>
    <p:extLst>
      <p:ext uri="{BB962C8B-B14F-4D97-AF65-F5344CB8AC3E}">
        <p14:creationId xmlns:p14="http://schemas.microsoft.com/office/powerpoint/2010/main" val="2077342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4211" y="2006600"/>
            <a:ext cx="8534401" cy="2281600"/>
          </a:xfrm>
        </p:spPr>
        <p:txBody>
          <a:bodyPr anchor="b">
            <a:normAutofit/>
          </a:bodyPr>
          <a:lstStyle>
            <a:lvl1pPr algn="l">
              <a:defRPr sz="3600" b="0" cap="all"/>
            </a:lvl1pPr>
          </a:lstStyle>
          <a:p>
            <a:r>
              <a:rPr lang="en-US"/>
              <a:t>Click to edit Master title style</a:t>
            </a:r>
            <a:endParaRPr lang="en-US" dirty="0"/>
          </a:p>
        </p:txBody>
      </p:sp>
      <p:sp>
        <p:nvSpPr>
          <p:cNvPr id="3" name="Text Placeholder 2"/>
          <p:cNvSpPr>
            <a:spLocks noGrp="1"/>
          </p:cNvSpPr>
          <p:nvPr>
            <p:ph type="body" idx="1"/>
          </p:nvPr>
        </p:nvSpPr>
        <p:spPr>
          <a:xfrm>
            <a:off x="684213" y="4495800"/>
            <a:ext cx="8534400" cy="14986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FE82825-43D3-4E0D-99C9-12A66919C3BE}" type="datetimeFigureOut">
              <a:rPr lang="en-GB" smtClean="0"/>
              <a:t>26/09/2021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F2F0F53-A9F0-4F1C-8F60-B5E925B27C2B}" type="slidenum">
              <a:rPr lang="en-GB" smtClean="0"/>
              <a:t>‹#›</a:t>
            </a:fld>
            <a:endParaRPr lang="en-GB"/>
          </a:p>
        </p:txBody>
      </p:sp>
    </p:spTree>
    <p:extLst>
      <p:ext uri="{BB962C8B-B14F-4D97-AF65-F5344CB8AC3E}">
        <p14:creationId xmlns:p14="http://schemas.microsoft.com/office/powerpoint/2010/main" val="14071381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4211" y="685800"/>
            <a:ext cx="4937655" cy="361526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08133" y="685801"/>
            <a:ext cx="4934479" cy="3615266"/>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FE82825-43D3-4E0D-99C9-12A66919C3BE}" type="datetimeFigureOut">
              <a:rPr lang="en-GB" smtClean="0"/>
              <a:t>26/09/2021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F2F0F53-A9F0-4F1C-8F60-B5E925B27C2B}" type="slidenum">
              <a:rPr lang="en-GB" smtClean="0"/>
              <a:t>‹#›</a:t>
            </a:fld>
            <a:endParaRPr lang="en-GB"/>
          </a:p>
        </p:txBody>
      </p:sp>
    </p:spTree>
    <p:extLst>
      <p:ext uri="{BB962C8B-B14F-4D97-AF65-F5344CB8AC3E}">
        <p14:creationId xmlns:p14="http://schemas.microsoft.com/office/powerpoint/2010/main" val="31884041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2080" y="685800"/>
            <a:ext cx="4649787"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84211" y="1270529"/>
            <a:ext cx="4937655" cy="3030538"/>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79066" y="685800"/>
            <a:ext cx="4665134"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806545" y="1262062"/>
            <a:ext cx="4929188" cy="3030538"/>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FE82825-43D3-4E0D-99C9-12A66919C3BE}" type="datetimeFigureOut">
              <a:rPr lang="en-GB" smtClean="0"/>
              <a:t>26/09/2021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F2F0F53-A9F0-4F1C-8F60-B5E925B27C2B}" type="slidenum">
              <a:rPr lang="en-GB" smtClean="0"/>
              <a:t>‹#›</a:t>
            </a:fld>
            <a:endParaRPr lang="en-GB"/>
          </a:p>
        </p:txBody>
      </p:sp>
    </p:spTree>
    <p:extLst>
      <p:ext uri="{BB962C8B-B14F-4D97-AF65-F5344CB8AC3E}">
        <p14:creationId xmlns:p14="http://schemas.microsoft.com/office/powerpoint/2010/main" val="38645768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FE82825-43D3-4E0D-99C9-12A66919C3BE}" type="datetimeFigureOut">
              <a:rPr lang="en-GB" smtClean="0"/>
              <a:t>26/09/2021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F2F0F53-A9F0-4F1C-8F60-B5E925B27C2B}" type="slidenum">
              <a:rPr lang="en-GB" smtClean="0"/>
              <a:t>‹#›</a:t>
            </a:fld>
            <a:endParaRPr lang="en-GB"/>
          </a:p>
        </p:txBody>
      </p:sp>
    </p:spTree>
    <p:extLst>
      <p:ext uri="{BB962C8B-B14F-4D97-AF65-F5344CB8AC3E}">
        <p14:creationId xmlns:p14="http://schemas.microsoft.com/office/powerpoint/2010/main" val="18144007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FE82825-43D3-4E0D-99C9-12A66919C3BE}" type="datetimeFigureOut">
              <a:rPr lang="en-GB" smtClean="0"/>
              <a:t>26/09/2021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F2F0F53-A9F0-4F1C-8F60-B5E925B27C2B}" type="slidenum">
              <a:rPr lang="en-GB" smtClean="0"/>
              <a:t>‹#›</a:t>
            </a:fld>
            <a:endParaRPr lang="en-GB"/>
          </a:p>
        </p:txBody>
      </p:sp>
    </p:spTree>
    <p:extLst>
      <p:ext uri="{BB962C8B-B14F-4D97-AF65-F5344CB8AC3E}">
        <p14:creationId xmlns:p14="http://schemas.microsoft.com/office/powerpoint/2010/main" val="16448276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085012" y="685800"/>
            <a:ext cx="3657600"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684212" y="685800"/>
            <a:ext cx="5943601" cy="5308600"/>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085012" y="2209799"/>
            <a:ext cx="36576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0FE82825-43D3-4E0D-99C9-12A66919C3BE}" type="datetimeFigureOut">
              <a:rPr lang="en-GB" smtClean="0"/>
              <a:t>26/09/2021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F2F0F53-A9F0-4F1C-8F60-B5E925B27C2B}" type="slidenum">
              <a:rPr lang="en-GB" smtClean="0"/>
              <a:t>‹#›</a:t>
            </a:fld>
            <a:endParaRPr lang="en-GB"/>
          </a:p>
        </p:txBody>
      </p:sp>
    </p:spTree>
    <p:extLst>
      <p:ext uri="{BB962C8B-B14F-4D97-AF65-F5344CB8AC3E}">
        <p14:creationId xmlns:p14="http://schemas.microsoft.com/office/powerpoint/2010/main" val="42298033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2812" y="1447800"/>
            <a:ext cx="6019800" cy="11430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989012" y="914400"/>
            <a:ext cx="3280974" cy="45720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4722812" y="2777066"/>
            <a:ext cx="6021388" cy="2048933"/>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0FE82825-43D3-4E0D-99C9-12A66919C3BE}" type="datetimeFigureOut">
              <a:rPr lang="en-GB" smtClean="0"/>
              <a:t>26/09/2021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F2F0F53-A9F0-4F1C-8F60-B5E925B27C2B}" type="slidenum">
              <a:rPr lang="en-GB" smtClean="0"/>
              <a:t>‹#›</a:t>
            </a:fld>
            <a:endParaRPr lang="en-GB"/>
          </a:p>
        </p:txBody>
      </p:sp>
    </p:spTree>
    <p:extLst>
      <p:ext uri="{BB962C8B-B14F-4D97-AF65-F5344CB8AC3E}">
        <p14:creationId xmlns:p14="http://schemas.microsoft.com/office/powerpoint/2010/main" val="4788183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17" name="Picture Placeholder 2"/>
          <p:cNvSpPr>
            <a:spLocks noGrp="1" noChangeAspect="1"/>
          </p:cNvSpPr>
          <p:nvPr>
            <p:ph type="pic" idx="13"/>
          </p:nvPr>
        </p:nvSpPr>
        <p:spPr>
          <a:xfrm>
            <a:off x="685800" y="533400"/>
            <a:ext cx="10818812"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16" name="Text Placeholder 9"/>
          <p:cNvSpPr>
            <a:spLocks noGrp="1"/>
          </p:cNvSpPr>
          <p:nvPr>
            <p:ph type="body" sz="quarter" idx="14"/>
          </p:nvPr>
        </p:nvSpPr>
        <p:spPr>
          <a:xfrm>
            <a:off x="914402" y="3843867"/>
            <a:ext cx="8304210"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Date Placeholder 2"/>
          <p:cNvSpPr>
            <a:spLocks noGrp="1"/>
          </p:cNvSpPr>
          <p:nvPr>
            <p:ph type="dt" sz="half" idx="10"/>
          </p:nvPr>
        </p:nvSpPr>
        <p:spPr/>
        <p:txBody>
          <a:bodyPr/>
          <a:lstStyle/>
          <a:p>
            <a:fld id="{0FE82825-43D3-4E0D-99C9-12A66919C3BE}" type="datetimeFigureOut">
              <a:rPr lang="en-GB" smtClean="0"/>
              <a:t>26/09/2021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F2F0F53-A9F0-4F1C-8F60-B5E925B27C2B}" type="slidenum">
              <a:rPr lang="en-GB" smtClean="0"/>
              <a:t>‹#›</a:t>
            </a:fld>
            <a:endParaRPr lang="en-GB"/>
          </a:p>
        </p:txBody>
      </p:sp>
    </p:spTree>
    <p:extLst>
      <p:ext uri="{BB962C8B-B14F-4D97-AF65-F5344CB8AC3E}">
        <p14:creationId xmlns:p14="http://schemas.microsoft.com/office/powerpoint/2010/main" val="15115855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anchor="ctr">
            <a:normAutofit/>
          </a:bodyPr>
          <a:lstStyle>
            <a:lvl1pPr algn="l">
              <a:defRPr sz="3200" b="0" cap="all"/>
            </a:lvl1pPr>
          </a:lstStyle>
          <a:p>
            <a:r>
              <a:rPr lang="en-US"/>
              <a:t>Click to edit Master title style</a:t>
            </a:r>
            <a:endParaRPr lang="en-US" dirty="0"/>
          </a:p>
        </p:txBody>
      </p:sp>
      <p:sp>
        <p:nvSpPr>
          <p:cNvPr id="3" name="Text Placeholder 2"/>
          <p:cNvSpPr>
            <a:spLocks noGrp="1"/>
          </p:cNvSpPr>
          <p:nvPr>
            <p:ph type="body" idx="1"/>
          </p:nvPr>
        </p:nvSpPr>
        <p:spPr>
          <a:xfrm>
            <a:off x="684212" y="4114800"/>
            <a:ext cx="8535988" cy="187960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FE82825-43D3-4E0D-99C9-12A66919C3BE}" type="datetimeFigureOut">
              <a:rPr lang="en-GB" smtClean="0"/>
              <a:t>26/09/2021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F2F0F53-A9F0-4F1C-8F60-B5E925B27C2B}" type="slidenum">
              <a:rPr lang="en-GB" smtClean="0"/>
              <a:t>‹#›</a:t>
            </a:fld>
            <a:endParaRPr lang="en-GB"/>
          </a:p>
        </p:txBody>
      </p:sp>
    </p:spTree>
    <p:extLst>
      <p:ext uri="{BB962C8B-B14F-4D97-AF65-F5344CB8AC3E}">
        <p14:creationId xmlns:p14="http://schemas.microsoft.com/office/powerpoint/2010/main" val="329922205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85800"/>
            <a:ext cx="9144001" cy="2743200"/>
          </a:xfrm>
        </p:spPr>
        <p:txBody>
          <a:bodyPr anchor="ctr">
            <a:normAutofit/>
          </a:bodyPr>
          <a:lstStyle>
            <a:lvl1pPr algn="l">
              <a:defRPr sz="3200"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446212" y="3429000"/>
            <a:ext cx="8534400"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84213" y="4301067"/>
            <a:ext cx="8534400" cy="1684865"/>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FE82825-43D3-4E0D-99C9-12A66919C3BE}" type="datetimeFigureOut">
              <a:rPr lang="en-GB" smtClean="0"/>
              <a:t>26/09/2021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F2F0F53-A9F0-4F1C-8F60-B5E925B27C2B}" type="slidenum">
              <a:rPr lang="en-GB" smtClean="0"/>
              <a:t>‹#›</a:t>
            </a:fld>
            <a:endParaRPr lang="en-GB"/>
          </a:p>
        </p:txBody>
      </p:sp>
      <p:sp>
        <p:nvSpPr>
          <p:cNvPr id="14" name="TextBox 13"/>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338426798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84212" y="3429000"/>
            <a:ext cx="8534400" cy="1697400"/>
          </a:xfrm>
        </p:spPr>
        <p:txBody>
          <a:bodyPr anchor="b">
            <a:normAutofit/>
          </a:bodyPr>
          <a:lstStyle>
            <a:lvl1pPr algn="l">
              <a:defRPr sz="3200" b="0" cap="all"/>
            </a:lvl1pPr>
          </a:lstStyle>
          <a:p>
            <a:r>
              <a:rPr lang="en-US"/>
              <a:t>Click to edit Master title style</a:t>
            </a:r>
            <a:endParaRPr lang="en-US" dirty="0"/>
          </a:p>
        </p:txBody>
      </p:sp>
      <p:sp>
        <p:nvSpPr>
          <p:cNvPr id="3" name="Text Placeholder 2"/>
          <p:cNvSpPr>
            <a:spLocks noGrp="1"/>
          </p:cNvSpPr>
          <p:nvPr>
            <p:ph type="body" idx="1"/>
          </p:nvPr>
        </p:nvSpPr>
        <p:spPr>
          <a:xfrm>
            <a:off x="684211" y="5132981"/>
            <a:ext cx="8535990" cy="860400"/>
          </a:xfrm>
        </p:spPr>
        <p:txBody>
          <a:bodyPr anchor="t">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FE82825-43D3-4E0D-99C9-12A66919C3BE}" type="datetimeFigureOut">
              <a:rPr lang="en-GB" smtClean="0"/>
              <a:t>26/09/2021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F2F0F53-A9F0-4F1C-8F60-B5E925B27C2B}" type="slidenum">
              <a:rPr lang="en-GB" smtClean="0"/>
              <a:t>‹#›</a:t>
            </a:fld>
            <a:endParaRPr lang="en-GB"/>
          </a:p>
        </p:txBody>
      </p:sp>
    </p:spTree>
    <p:extLst>
      <p:ext uri="{BB962C8B-B14F-4D97-AF65-F5344CB8AC3E}">
        <p14:creationId xmlns:p14="http://schemas.microsoft.com/office/powerpoint/2010/main" val="416462011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3" y="685800"/>
            <a:ext cx="9144000" cy="2743200"/>
          </a:xfrm>
        </p:spPr>
        <p:txBody>
          <a:bodyPr anchor="ctr">
            <a:normAutofit/>
          </a:bodyPr>
          <a:lstStyle>
            <a:lvl1pPr algn="l">
              <a:defRPr sz="3200"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4212" y="3928534"/>
            <a:ext cx="8534401" cy="1049866"/>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684211" y="4978400"/>
            <a:ext cx="8534401" cy="10160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FE82825-43D3-4E0D-99C9-12A66919C3BE}" type="datetimeFigureOut">
              <a:rPr lang="en-GB" smtClean="0"/>
              <a:t>26/09/2021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F2F0F53-A9F0-4F1C-8F60-B5E925B27C2B}" type="slidenum">
              <a:rPr lang="en-GB" smtClean="0"/>
              <a:t>‹#›</a:t>
            </a:fld>
            <a:endParaRPr lang="en-GB"/>
          </a:p>
        </p:txBody>
      </p:sp>
      <p:sp>
        <p:nvSpPr>
          <p:cNvPr id="11" name="TextBox 10"/>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2" name="TextBox 11"/>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421014488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4212" y="3928534"/>
            <a:ext cx="8534400" cy="838200"/>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684211" y="4766732"/>
            <a:ext cx="8534401" cy="12276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FE82825-43D3-4E0D-99C9-12A66919C3BE}" type="datetimeFigureOut">
              <a:rPr lang="en-GB" smtClean="0"/>
              <a:t>26/09/2021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F2F0F53-A9F0-4F1C-8F60-B5E925B27C2B}" type="slidenum">
              <a:rPr lang="en-GB" smtClean="0"/>
              <a:t>‹#›</a:t>
            </a:fld>
            <a:endParaRPr lang="en-GB"/>
          </a:p>
        </p:txBody>
      </p:sp>
    </p:spTree>
    <p:extLst>
      <p:ext uri="{BB962C8B-B14F-4D97-AF65-F5344CB8AC3E}">
        <p14:creationId xmlns:p14="http://schemas.microsoft.com/office/powerpoint/2010/main" val="245028474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FE82825-43D3-4E0D-99C9-12A66919C3BE}" type="datetimeFigureOut">
              <a:rPr lang="en-GB" smtClean="0"/>
              <a:t>26/09/2021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F2F0F53-A9F0-4F1C-8F60-B5E925B27C2B}" type="slidenum">
              <a:rPr lang="en-GB" smtClean="0"/>
              <a:t>‹#›</a:t>
            </a:fld>
            <a:endParaRPr lang="en-GB"/>
          </a:p>
        </p:txBody>
      </p:sp>
    </p:spTree>
    <p:extLst>
      <p:ext uri="{BB962C8B-B14F-4D97-AF65-F5344CB8AC3E}">
        <p14:creationId xmlns:p14="http://schemas.microsoft.com/office/powerpoint/2010/main" val="359858956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5212" y="685800"/>
            <a:ext cx="2057400" cy="45720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85800"/>
            <a:ext cx="7823200" cy="5308600"/>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FE82825-43D3-4E0D-99C9-12A66919C3BE}" type="datetimeFigureOut">
              <a:rPr lang="en-GB" smtClean="0"/>
              <a:t>26/09/2021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F2F0F53-A9F0-4F1C-8F60-B5E925B27C2B}" type="slidenum">
              <a:rPr lang="en-GB" smtClean="0"/>
              <a:t>‹#›</a:t>
            </a:fld>
            <a:endParaRPr lang="en-GB"/>
          </a:p>
        </p:txBody>
      </p:sp>
    </p:spTree>
    <p:extLst>
      <p:ext uri="{BB962C8B-B14F-4D97-AF65-F5344CB8AC3E}">
        <p14:creationId xmlns:p14="http://schemas.microsoft.com/office/powerpoint/2010/main" val="6627872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9206969" y="2963333"/>
            <a:ext cx="2981858" cy="3208867"/>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684212" y="4487332"/>
            <a:ext cx="8534400" cy="15070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4212" y="685800"/>
            <a:ext cx="8534400" cy="3615267"/>
          </a:xfrm>
          <a:prstGeom prst="rect">
            <a:avLst/>
          </a:prstGeom>
        </p:spPr>
        <p:txBody>
          <a:bodyPr vert="horz" lIns="91440" tIns="45720" rIns="91440" bIns="45720" rtlCol="0"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9904412" y="6172200"/>
            <a:ext cx="1600200"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fld id="{0FE82825-43D3-4E0D-99C9-12A66919C3BE}" type="datetimeFigureOut">
              <a:rPr lang="en-GB" smtClean="0"/>
              <a:t>26/09/2021</a:t>
            </a:fld>
            <a:endParaRPr lang="en-GB"/>
          </a:p>
        </p:txBody>
      </p:sp>
      <p:sp>
        <p:nvSpPr>
          <p:cNvPr id="5" name="Footer Placeholder 4"/>
          <p:cNvSpPr>
            <a:spLocks noGrp="1"/>
          </p:cNvSpPr>
          <p:nvPr>
            <p:ph type="ftr" sz="quarter" idx="3"/>
          </p:nvPr>
        </p:nvSpPr>
        <p:spPr>
          <a:xfrm>
            <a:off x="684212" y="6172200"/>
            <a:ext cx="7543800"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endParaRPr lang="en-GB"/>
          </a:p>
        </p:txBody>
      </p:sp>
      <p:sp>
        <p:nvSpPr>
          <p:cNvPr id="6" name="Slide Number Placeholder 5"/>
          <p:cNvSpPr>
            <a:spLocks noGrp="1"/>
          </p:cNvSpPr>
          <p:nvPr>
            <p:ph type="sldNum" sz="quarter" idx="4"/>
          </p:nvPr>
        </p:nvSpPr>
        <p:spPr>
          <a:xfrm>
            <a:off x="10363200" y="5578475"/>
            <a:ext cx="1142245" cy="669925"/>
          </a:xfrm>
          <a:prstGeom prst="rect">
            <a:avLst/>
          </a:prstGeom>
        </p:spPr>
        <p:txBody>
          <a:bodyPr vert="horz" lIns="91440" tIns="45720" rIns="91440" bIns="45720" rtlCol="0" anchor="b"/>
          <a:lstStyle>
            <a:lvl1pPr algn="r">
              <a:defRPr sz="3200" b="0" i="0">
                <a:solidFill>
                  <a:schemeClr val="bg2">
                    <a:lumMod val="50000"/>
                  </a:schemeClr>
                </a:solidFill>
                <a:effectLst/>
                <a:latin typeface="+mn-lt"/>
              </a:defRPr>
            </a:lvl1pPr>
          </a:lstStyle>
          <a:p>
            <a:fld id="{1F2F0F53-A9F0-4F1C-8F60-B5E925B27C2B}" type="slidenum">
              <a:rPr lang="en-GB" smtClean="0"/>
              <a:t>‹#›</a:t>
            </a:fld>
            <a:endParaRPr lang="en-GB"/>
          </a:p>
        </p:txBody>
      </p:sp>
    </p:spTree>
    <p:extLst>
      <p:ext uri="{BB962C8B-B14F-4D97-AF65-F5344CB8AC3E}">
        <p14:creationId xmlns:p14="http://schemas.microsoft.com/office/powerpoint/2010/main" val="458043901"/>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hyperlink" Target="https://www.youtube.com/watch?v=RThOkw50R-0" TargetMode="External"/><Relationship Id="rId2" Type="http://schemas.openxmlformats.org/officeDocument/2006/relationships/hyperlink" Target="https://www.youtube.com/watch?v=Qs-7yPwFVFM" TargetMode="Externa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7A1374-3C37-442B-AA6A-D893D658B661}"/>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A30EE622-5CAC-48A8-A813-98870D9BBB62}"/>
              </a:ext>
            </a:extLst>
          </p:cNvPr>
          <p:cNvSpPr>
            <a:spLocks noGrp="1"/>
          </p:cNvSpPr>
          <p:nvPr>
            <p:ph type="subTitle" idx="1"/>
          </p:nvPr>
        </p:nvSpPr>
        <p:spPr>
          <a:xfrm>
            <a:off x="684212" y="3177117"/>
            <a:ext cx="6400800" cy="1947333"/>
          </a:xfrm>
        </p:spPr>
        <p:txBody>
          <a:bodyPr>
            <a:normAutofit/>
          </a:bodyPr>
          <a:lstStyle/>
          <a:p>
            <a:endParaRPr lang="en-US" sz="3200" dirty="0"/>
          </a:p>
          <a:p>
            <a:pPr algn="l" rtl="0" fontAlgn="base"/>
            <a:r>
              <a:rPr lang="en-US" sz="2800" b="0" i="0" dirty="0">
                <a:solidFill>
                  <a:srgbClr val="000000"/>
                </a:solidFill>
                <a:effectLst/>
              </a:rPr>
              <a:t>L.O: To master techniques. </a:t>
            </a:r>
            <a:endParaRPr lang="en-US" sz="3200" b="0" i="0" dirty="0">
              <a:solidFill>
                <a:srgbClr val="000000"/>
              </a:solidFill>
              <a:effectLst/>
            </a:endParaRPr>
          </a:p>
          <a:p>
            <a:pPr algn="l" rtl="0" fontAlgn="base"/>
            <a:r>
              <a:rPr lang="en-US" sz="2800" b="0" i="0" dirty="0">
                <a:solidFill>
                  <a:srgbClr val="000000"/>
                </a:solidFill>
                <a:effectLst/>
              </a:rPr>
              <a:t>C: embellishments </a:t>
            </a:r>
            <a:endParaRPr lang="en-US" sz="3200" b="0" i="0" dirty="0">
              <a:solidFill>
                <a:srgbClr val="000000"/>
              </a:solidFill>
              <a:effectLst/>
            </a:endParaRPr>
          </a:p>
          <a:p>
            <a:endParaRPr lang="en-GB" sz="3200" dirty="0"/>
          </a:p>
        </p:txBody>
      </p:sp>
    </p:spTree>
    <p:extLst>
      <p:ext uri="{BB962C8B-B14F-4D97-AF65-F5344CB8AC3E}">
        <p14:creationId xmlns:p14="http://schemas.microsoft.com/office/powerpoint/2010/main" val="161171408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itle 3"/>
          <p:cNvSpPr>
            <a:spLocks noGrp="1"/>
          </p:cNvSpPr>
          <p:nvPr>
            <p:ph type="subTitle" idx="1"/>
          </p:nvPr>
        </p:nvSpPr>
        <p:spPr>
          <a:xfrm>
            <a:off x="766762" y="261023"/>
            <a:ext cx="10944370" cy="2917152"/>
          </a:xfrm>
        </p:spPr>
        <p:txBody>
          <a:bodyPr/>
          <a:lstStyle/>
          <a:p>
            <a:r>
              <a:rPr lang="en-GB">
                <a:solidFill>
                  <a:schemeClr val="bg1"/>
                </a:solidFill>
                <a:latin typeface="Comic Sans MS" panose="030F0702030302020204" pitchFamily="66" charset="0"/>
              </a:rPr>
              <a:t>We have looked at creating texture using different resources. Today we are going to be looking at different techniques for creating texture when using paint. </a:t>
            </a:r>
          </a:p>
          <a:p>
            <a:endParaRPr lang="en-GB">
              <a:solidFill>
                <a:schemeClr val="bg1"/>
              </a:solidFill>
              <a:latin typeface="Comic Sans MS" panose="030F0702030302020204" pitchFamily="66" charset="0"/>
            </a:endParaRPr>
          </a:p>
          <a:p>
            <a:endParaRPr lang="en-GB" sz="2000">
              <a:solidFill>
                <a:schemeClr val="bg1"/>
              </a:solidFill>
              <a:latin typeface="Comic Sans MS" panose="030F0702030302020204" pitchFamily="66" charset="0"/>
            </a:endParaRPr>
          </a:p>
          <a:p>
            <a:endParaRPr lang="en-GB" sz="2000">
              <a:solidFill>
                <a:schemeClr val="bg1"/>
              </a:solidFill>
              <a:latin typeface="Comic Sans MS" panose="030F0702030302020204" pitchFamily="66" charset="0"/>
            </a:endParaRPr>
          </a:p>
          <a:p>
            <a:endParaRPr lang="en-GB" sz="2000">
              <a:solidFill>
                <a:schemeClr val="bg1"/>
              </a:solidFill>
              <a:latin typeface="Comic Sans MS" panose="030F0702030302020204" pitchFamily="66" charset="0"/>
            </a:endParaRPr>
          </a:p>
          <a:p>
            <a:endParaRPr lang="en-GB" dirty="0">
              <a:solidFill>
                <a:schemeClr val="bg1"/>
              </a:solidFill>
              <a:latin typeface="Comic Sans MS" panose="030F0702030302020204" pitchFamily="66" charset="0"/>
            </a:endParaRPr>
          </a:p>
        </p:txBody>
      </p:sp>
      <p:pic>
        <p:nvPicPr>
          <p:cNvPr id="2" name="Picture 1">
            <a:extLst>
              <a:ext uri="{FF2B5EF4-FFF2-40B4-BE49-F238E27FC236}">
                <a16:creationId xmlns:a16="http://schemas.microsoft.com/office/drawing/2014/main" id="{0D8DF845-C48B-4332-8356-26E14646EC56}"/>
              </a:ext>
            </a:extLst>
          </p:cNvPr>
          <p:cNvPicPr>
            <a:picLocks noChangeAspect="1"/>
          </p:cNvPicPr>
          <p:nvPr/>
        </p:nvPicPr>
        <p:blipFill>
          <a:blip r:embed="rId2"/>
          <a:stretch>
            <a:fillRect/>
          </a:stretch>
        </p:blipFill>
        <p:spPr>
          <a:xfrm>
            <a:off x="3983353" y="1008422"/>
            <a:ext cx="4741208" cy="3539519"/>
          </a:xfrm>
          <a:prstGeom prst="rect">
            <a:avLst/>
          </a:prstGeom>
        </p:spPr>
      </p:pic>
      <p:pic>
        <p:nvPicPr>
          <p:cNvPr id="5" name="Picture 4">
            <a:extLst>
              <a:ext uri="{FF2B5EF4-FFF2-40B4-BE49-F238E27FC236}">
                <a16:creationId xmlns:a16="http://schemas.microsoft.com/office/drawing/2014/main" id="{5FFBF060-5CC6-4FE2-90D5-FA1758A69728}"/>
              </a:ext>
            </a:extLst>
          </p:cNvPr>
          <p:cNvPicPr>
            <a:picLocks noChangeAspect="1"/>
          </p:cNvPicPr>
          <p:nvPr/>
        </p:nvPicPr>
        <p:blipFill>
          <a:blip r:embed="rId3"/>
          <a:stretch>
            <a:fillRect/>
          </a:stretch>
        </p:blipFill>
        <p:spPr>
          <a:xfrm>
            <a:off x="8155448" y="2101085"/>
            <a:ext cx="3461658" cy="4636149"/>
          </a:xfrm>
          <a:prstGeom prst="rect">
            <a:avLst/>
          </a:prstGeom>
        </p:spPr>
      </p:pic>
      <p:pic>
        <p:nvPicPr>
          <p:cNvPr id="6" name="Picture 5">
            <a:extLst>
              <a:ext uri="{FF2B5EF4-FFF2-40B4-BE49-F238E27FC236}">
                <a16:creationId xmlns:a16="http://schemas.microsoft.com/office/drawing/2014/main" id="{1BF0AD82-E59B-48D6-8C05-492253766E04}"/>
              </a:ext>
            </a:extLst>
          </p:cNvPr>
          <p:cNvPicPr>
            <a:picLocks noChangeAspect="1"/>
          </p:cNvPicPr>
          <p:nvPr/>
        </p:nvPicPr>
        <p:blipFill>
          <a:blip r:embed="rId4"/>
          <a:stretch>
            <a:fillRect/>
          </a:stretch>
        </p:blipFill>
        <p:spPr>
          <a:xfrm>
            <a:off x="289010" y="2579046"/>
            <a:ext cx="4172095" cy="4158188"/>
          </a:xfrm>
          <a:prstGeom prst="rect">
            <a:avLst/>
          </a:prstGeom>
        </p:spPr>
      </p:pic>
    </p:spTree>
    <p:extLst>
      <p:ext uri="{BB962C8B-B14F-4D97-AF65-F5344CB8AC3E}">
        <p14:creationId xmlns:p14="http://schemas.microsoft.com/office/powerpoint/2010/main" val="420927217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itle 3"/>
          <p:cNvSpPr>
            <a:spLocks noGrp="1"/>
          </p:cNvSpPr>
          <p:nvPr>
            <p:ph type="subTitle" idx="1"/>
          </p:nvPr>
        </p:nvSpPr>
        <p:spPr>
          <a:xfrm>
            <a:off x="756602" y="120766"/>
            <a:ext cx="10944370" cy="2917152"/>
          </a:xfrm>
        </p:spPr>
        <p:txBody>
          <a:bodyPr/>
          <a:lstStyle/>
          <a:p>
            <a:r>
              <a:rPr lang="en-GB" dirty="0">
                <a:solidFill>
                  <a:schemeClr val="bg1"/>
                </a:solidFill>
                <a:latin typeface="Comic Sans MS" panose="030F0702030302020204" pitchFamily="66" charset="0"/>
              </a:rPr>
              <a:t>Discuss the techniques the artists could have used to create these artworks. </a:t>
            </a:r>
          </a:p>
          <a:p>
            <a:r>
              <a:rPr lang="en-GB" dirty="0">
                <a:solidFill>
                  <a:schemeClr val="bg1"/>
                </a:solidFill>
                <a:latin typeface="Comic Sans MS" panose="030F0702030302020204" pitchFamily="66" charset="0"/>
              </a:rPr>
              <a:t>Think about the texture of the paint and </a:t>
            </a:r>
            <a:r>
              <a:rPr lang="en-GB">
                <a:solidFill>
                  <a:schemeClr val="bg1"/>
                </a:solidFill>
                <a:latin typeface="Comic Sans MS" panose="030F0702030302020204" pitchFamily="66" charset="0"/>
              </a:rPr>
              <a:t>how it </a:t>
            </a:r>
            <a:r>
              <a:rPr lang="en-GB" dirty="0">
                <a:solidFill>
                  <a:schemeClr val="bg1"/>
                </a:solidFill>
                <a:latin typeface="Comic Sans MS" panose="030F0702030302020204" pitchFamily="66" charset="0"/>
              </a:rPr>
              <a:t>could have been applied to the canvas.</a:t>
            </a:r>
          </a:p>
          <a:p>
            <a:endParaRPr lang="en-GB" dirty="0">
              <a:solidFill>
                <a:schemeClr val="bg1"/>
              </a:solidFill>
              <a:latin typeface="Comic Sans MS" panose="030F0702030302020204" pitchFamily="66" charset="0"/>
            </a:endParaRPr>
          </a:p>
          <a:p>
            <a:endParaRPr lang="en-GB" sz="2000" dirty="0">
              <a:solidFill>
                <a:schemeClr val="bg1"/>
              </a:solidFill>
              <a:latin typeface="Comic Sans MS" panose="030F0702030302020204" pitchFamily="66" charset="0"/>
            </a:endParaRPr>
          </a:p>
          <a:p>
            <a:endParaRPr lang="en-GB" sz="2000" dirty="0">
              <a:solidFill>
                <a:schemeClr val="bg1"/>
              </a:solidFill>
              <a:latin typeface="Comic Sans MS" panose="030F0702030302020204" pitchFamily="66" charset="0"/>
            </a:endParaRPr>
          </a:p>
          <a:p>
            <a:endParaRPr lang="en-GB" sz="2000" dirty="0">
              <a:solidFill>
                <a:schemeClr val="bg1"/>
              </a:solidFill>
              <a:latin typeface="Comic Sans MS" panose="030F0702030302020204" pitchFamily="66" charset="0"/>
            </a:endParaRPr>
          </a:p>
          <a:p>
            <a:endParaRPr lang="en-GB" dirty="0">
              <a:solidFill>
                <a:schemeClr val="bg1"/>
              </a:solidFill>
              <a:latin typeface="Comic Sans MS" panose="030F0702030302020204" pitchFamily="66" charset="0"/>
            </a:endParaRPr>
          </a:p>
        </p:txBody>
      </p:sp>
      <p:pic>
        <p:nvPicPr>
          <p:cNvPr id="2" name="Picture 1">
            <a:extLst>
              <a:ext uri="{FF2B5EF4-FFF2-40B4-BE49-F238E27FC236}">
                <a16:creationId xmlns:a16="http://schemas.microsoft.com/office/drawing/2014/main" id="{0D8DF845-C48B-4332-8356-26E14646EC56}"/>
              </a:ext>
            </a:extLst>
          </p:cNvPr>
          <p:cNvPicPr>
            <a:picLocks noChangeAspect="1"/>
          </p:cNvPicPr>
          <p:nvPr/>
        </p:nvPicPr>
        <p:blipFill>
          <a:blip r:embed="rId2"/>
          <a:stretch>
            <a:fillRect/>
          </a:stretch>
        </p:blipFill>
        <p:spPr>
          <a:xfrm>
            <a:off x="3983353" y="1008422"/>
            <a:ext cx="4741208" cy="3539519"/>
          </a:xfrm>
          <a:prstGeom prst="rect">
            <a:avLst/>
          </a:prstGeom>
        </p:spPr>
      </p:pic>
      <p:pic>
        <p:nvPicPr>
          <p:cNvPr id="5" name="Picture 4">
            <a:extLst>
              <a:ext uri="{FF2B5EF4-FFF2-40B4-BE49-F238E27FC236}">
                <a16:creationId xmlns:a16="http://schemas.microsoft.com/office/drawing/2014/main" id="{5FFBF060-5CC6-4FE2-90D5-FA1758A69728}"/>
              </a:ext>
            </a:extLst>
          </p:cNvPr>
          <p:cNvPicPr>
            <a:picLocks noChangeAspect="1"/>
          </p:cNvPicPr>
          <p:nvPr/>
        </p:nvPicPr>
        <p:blipFill>
          <a:blip r:embed="rId3"/>
          <a:stretch>
            <a:fillRect/>
          </a:stretch>
        </p:blipFill>
        <p:spPr>
          <a:xfrm>
            <a:off x="8155448" y="2101085"/>
            <a:ext cx="3461658" cy="4636149"/>
          </a:xfrm>
          <a:prstGeom prst="rect">
            <a:avLst/>
          </a:prstGeom>
        </p:spPr>
      </p:pic>
      <p:pic>
        <p:nvPicPr>
          <p:cNvPr id="6" name="Picture 5">
            <a:extLst>
              <a:ext uri="{FF2B5EF4-FFF2-40B4-BE49-F238E27FC236}">
                <a16:creationId xmlns:a16="http://schemas.microsoft.com/office/drawing/2014/main" id="{1BF0AD82-E59B-48D6-8C05-492253766E04}"/>
              </a:ext>
            </a:extLst>
          </p:cNvPr>
          <p:cNvPicPr>
            <a:picLocks noChangeAspect="1"/>
          </p:cNvPicPr>
          <p:nvPr/>
        </p:nvPicPr>
        <p:blipFill>
          <a:blip r:embed="rId4"/>
          <a:stretch>
            <a:fillRect/>
          </a:stretch>
        </p:blipFill>
        <p:spPr>
          <a:xfrm>
            <a:off x="289010" y="2579046"/>
            <a:ext cx="4172095" cy="4158188"/>
          </a:xfrm>
          <a:prstGeom prst="rect">
            <a:avLst/>
          </a:prstGeom>
        </p:spPr>
      </p:pic>
    </p:spTree>
    <p:extLst>
      <p:ext uri="{BB962C8B-B14F-4D97-AF65-F5344CB8AC3E}">
        <p14:creationId xmlns:p14="http://schemas.microsoft.com/office/powerpoint/2010/main" val="138042452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itle 3"/>
          <p:cNvSpPr>
            <a:spLocks noGrp="1"/>
          </p:cNvSpPr>
          <p:nvPr>
            <p:ph type="subTitle" idx="1"/>
          </p:nvPr>
        </p:nvSpPr>
        <p:spPr>
          <a:xfrm>
            <a:off x="766762" y="261023"/>
            <a:ext cx="10944370" cy="2917152"/>
          </a:xfrm>
        </p:spPr>
        <p:txBody>
          <a:bodyPr/>
          <a:lstStyle/>
          <a:p>
            <a:r>
              <a:rPr lang="en-GB" dirty="0">
                <a:solidFill>
                  <a:srgbClr val="000000"/>
                </a:solidFill>
                <a:latin typeface="Comic Sans MS" panose="030F0702030302020204" pitchFamily="66" charset="0"/>
              </a:rPr>
              <a:t>M</a:t>
            </a:r>
            <a:r>
              <a:rPr lang="en-GB" b="0" i="0" dirty="0">
                <a:solidFill>
                  <a:srgbClr val="000000"/>
                </a:solidFill>
                <a:effectLst/>
                <a:latin typeface="Comic Sans MS" panose="030F0702030302020204" pitchFamily="66" charset="0"/>
              </a:rPr>
              <a:t>aterials can be added to paint to alter the texture. Some artists add sand, glue or soil to their paint. The paint can also be applied using different brushstrokes and different materials (such as knives). This can create a 3-D effect. Paint can be layered up after being left to dry</a:t>
            </a:r>
            <a:r>
              <a:rPr lang="en-GB" dirty="0">
                <a:solidFill>
                  <a:schemeClr val="bg1"/>
                </a:solidFill>
                <a:latin typeface="Comic Sans MS" panose="030F0702030302020204" pitchFamily="66" charset="0"/>
              </a:rPr>
              <a:t>.</a:t>
            </a:r>
          </a:p>
          <a:p>
            <a:endParaRPr lang="en-GB" dirty="0">
              <a:solidFill>
                <a:schemeClr val="bg1"/>
              </a:solidFill>
              <a:latin typeface="Comic Sans MS" panose="030F0702030302020204" pitchFamily="66" charset="0"/>
            </a:endParaRPr>
          </a:p>
          <a:p>
            <a:endParaRPr lang="en-GB" sz="2000" dirty="0">
              <a:solidFill>
                <a:schemeClr val="bg1"/>
              </a:solidFill>
              <a:latin typeface="Comic Sans MS" panose="030F0702030302020204" pitchFamily="66" charset="0"/>
            </a:endParaRPr>
          </a:p>
          <a:p>
            <a:endParaRPr lang="en-GB" sz="2000" dirty="0">
              <a:solidFill>
                <a:schemeClr val="bg1"/>
              </a:solidFill>
              <a:latin typeface="Comic Sans MS" panose="030F0702030302020204" pitchFamily="66" charset="0"/>
            </a:endParaRPr>
          </a:p>
          <a:p>
            <a:endParaRPr lang="en-GB" sz="2000" dirty="0">
              <a:solidFill>
                <a:schemeClr val="bg1"/>
              </a:solidFill>
              <a:latin typeface="Comic Sans MS" panose="030F0702030302020204" pitchFamily="66" charset="0"/>
            </a:endParaRPr>
          </a:p>
          <a:p>
            <a:endParaRPr lang="en-GB" dirty="0">
              <a:solidFill>
                <a:schemeClr val="bg1"/>
              </a:solidFill>
              <a:latin typeface="Comic Sans MS" panose="030F0702030302020204" pitchFamily="66" charset="0"/>
            </a:endParaRPr>
          </a:p>
        </p:txBody>
      </p:sp>
      <p:pic>
        <p:nvPicPr>
          <p:cNvPr id="6" name="Picture 5">
            <a:extLst>
              <a:ext uri="{FF2B5EF4-FFF2-40B4-BE49-F238E27FC236}">
                <a16:creationId xmlns:a16="http://schemas.microsoft.com/office/drawing/2014/main" id="{1BF0AD82-E59B-48D6-8C05-492253766E04}"/>
              </a:ext>
            </a:extLst>
          </p:cNvPr>
          <p:cNvPicPr>
            <a:picLocks noChangeAspect="1"/>
          </p:cNvPicPr>
          <p:nvPr/>
        </p:nvPicPr>
        <p:blipFill>
          <a:blip r:embed="rId2"/>
          <a:stretch>
            <a:fillRect/>
          </a:stretch>
        </p:blipFill>
        <p:spPr>
          <a:xfrm>
            <a:off x="5530066" y="1371600"/>
            <a:ext cx="5242853" cy="5225377"/>
          </a:xfrm>
          <a:prstGeom prst="rect">
            <a:avLst/>
          </a:prstGeom>
        </p:spPr>
      </p:pic>
    </p:spTree>
    <p:extLst>
      <p:ext uri="{BB962C8B-B14F-4D97-AF65-F5344CB8AC3E}">
        <p14:creationId xmlns:p14="http://schemas.microsoft.com/office/powerpoint/2010/main" val="41259539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itle 3"/>
          <p:cNvSpPr>
            <a:spLocks noGrp="1"/>
          </p:cNvSpPr>
          <p:nvPr>
            <p:ph type="subTitle" idx="1"/>
          </p:nvPr>
        </p:nvSpPr>
        <p:spPr>
          <a:xfrm>
            <a:off x="471415" y="511629"/>
            <a:ext cx="10944370" cy="3879177"/>
          </a:xfrm>
        </p:spPr>
        <p:txBody>
          <a:bodyPr>
            <a:normAutofit fontScale="25000" lnSpcReduction="20000"/>
          </a:bodyPr>
          <a:lstStyle/>
          <a:p>
            <a:r>
              <a:rPr lang="en-GB" sz="8600" b="0" i="0" dirty="0">
                <a:solidFill>
                  <a:srgbClr val="000000"/>
                </a:solidFill>
                <a:effectLst/>
                <a:latin typeface="Comic Sans MS" panose="030F0702030302020204" pitchFamily="66" charset="0"/>
              </a:rPr>
              <a:t>Watch this video that illustrates how mixing sand, paint and glue together can alter the texture of paint: </a:t>
            </a:r>
          </a:p>
          <a:p>
            <a:endParaRPr lang="en-GB" sz="8600" u="sng" strike="noStrike" dirty="0">
              <a:solidFill>
                <a:srgbClr val="000000"/>
              </a:solidFill>
              <a:latin typeface="Comic Sans MS" panose="030F0702030302020204" pitchFamily="66" charset="0"/>
              <a:hlinkClick r:id="rId2"/>
            </a:endParaRPr>
          </a:p>
          <a:p>
            <a:r>
              <a:rPr lang="en-GB" sz="8600" b="0" i="0" u="sng" strike="noStrike" dirty="0">
                <a:solidFill>
                  <a:srgbClr val="0000FF"/>
                </a:solidFill>
                <a:effectLst/>
                <a:latin typeface="Comic Sans MS" panose="030F0702030302020204" pitchFamily="66" charset="0"/>
                <a:hlinkClick r:id="rId2"/>
              </a:rPr>
              <a:t>https://www.youtube.com/watch?v=Qs-7yPwFVFM</a:t>
            </a:r>
            <a:endParaRPr lang="en-GB" sz="8600" b="0" i="0" u="sng" strike="noStrike" dirty="0">
              <a:solidFill>
                <a:srgbClr val="0000FF"/>
              </a:solidFill>
              <a:effectLst/>
              <a:latin typeface="Comic Sans MS" panose="030F0702030302020204" pitchFamily="66" charset="0"/>
            </a:endParaRPr>
          </a:p>
          <a:p>
            <a:endParaRPr lang="en-GB" sz="8600" u="sng" dirty="0">
              <a:solidFill>
                <a:srgbClr val="0000FF"/>
              </a:solidFill>
              <a:latin typeface="Comic Sans MS" panose="030F0702030302020204" pitchFamily="66" charset="0"/>
            </a:endParaRPr>
          </a:p>
          <a:p>
            <a:endParaRPr lang="en-US" sz="8600" b="0" i="0" dirty="0">
              <a:solidFill>
                <a:srgbClr val="000000"/>
              </a:solidFill>
              <a:effectLst/>
              <a:latin typeface="Comic Sans MS" panose="030F0702030302020204" pitchFamily="66" charset="0"/>
            </a:endParaRPr>
          </a:p>
          <a:p>
            <a:endParaRPr lang="en-US" sz="8600" dirty="0">
              <a:solidFill>
                <a:srgbClr val="000000"/>
              </a:solidFill>
              <a:latin typeface="Comic Sans MS" panose="030F0702030302020204" pitchFamily="66" charset="0"/>
            </a:endParaRPr>
          </a:p>
          <a:p>
            <a:r>
              <a:rPr lang="en-US" sz="8600" b="0" i="0" dirty="0">
                <a:solidFill>
                  <a:srgbClr val="000000"/>
                </a:solidFill>
                <a:effectLst/>
                <a:latin typeface="Comic Sans MS" panose="030F0702030302020204" pitchFamily="66" charset="0"/>
              </a:rPr>
              <a:t>Watch this video to get some ideas about </a:t>
            </a:r>
            <a:r>
              <a:rPr lang="en-US" sz="8600" dirty="0">
                <a:solidFill>
                  <a:srgbClr val="000000"/>
                </a:solidFill>
                <a:latin typeface="Comic Sans MS" panose="030F0702030302020204" pitchFamily="66" charset="0"/>
              </a:rPr>
              <a:t>different </a:t>
            </a:r>
          </a:p>
          <a:p>
            <a:r>
              <a:rPr lang="en-US" sz="8600" dirty="0">
                <a:solidFill>
                  <a:srgbClr val="000000"/>
                </a:solidFill>
                <a:latin typeface="Comic Sans MS" panose="030F0702030302020204" pitchFamily="66" charset="0"/>
              </a:rPr>
              <a:t>ways you ca</a:t>
            </a:r>
            <a:r>
              <a:rPr lang="en-US" sz="8600" b="0" i="0" dirty="0">
                <a:solidFill>
                  <a:srgbClr val="000000"/>
                </a:solidFill>
                <a:effectLst/>
                <a:latin typeface="Comic Sans MS" panose="030F0702030302020204" pitchFamily="66" charset="0"/>
              </a:rPr>
              <a:t>n apply your paint to create texture: </a:t>
            </a:r>
          </a:p>
          <a:p>
            <a:r>
              <a:rPr lang="en-US" sz="8600" b="0" i="0" u="sng" strike="noStrike" dirty="0">
                <a:solidFill>
                  <a:srgbClr val="0000FF"/>
                </a:solidFill>
                <a:effectLst/>
                <a:latin typeface="Comic Sans MS" panose="030F0702030302020204" pitchFamily="66" charset="0"/>
                <a:hlinkClick r:id="rId3"/>
              </a:rPr>
              <a:t>https://www.youtube.com/watch?v=RThOkw50R-0</a:t>
            </a:r>
            <a:r>
              <a:rPr lang="en-GB" sz="12300" b="0" i="0" dirty="0">
                <a:solidFill>
                  <a:srgbClr val="000000"/>
                </a:solidFill>
                <a:effectLst/>
                <a:latin typeface="Comic Sans MS" panose="030F0702030302020204" pitchFamily="66" charset="0"/>
              </a:rPr>
              <a:t> </a:t>
            </a:r>
            <a:r>
              <a:rPr lang="en-GB" sz="2800" b="0" i="0" dirty="0">
                <a:solidFill>
                  <a:srgbClr val="000000"/>
                </a:solidFill>
                <a:effectLst/>
                <a:latin typeface="Comic Sans MS" panose="030F0702030302020204" pitchFamily="66" charset="0"/>
              </a:rPr>
              <a:t> </a:t>
            </a:r>
            <a:endParaRPr lang="en-GB" sz="3100" dirty="0">
              <a:solidFill>
                <a:schemeClr val="bg1"/>
              </a:solidFill>
              <a:latin typeface="Comic Sans MS" panose="030F0702030302020204" pitchFamily="66" charset="0"/>
            </a:endParaRPr>
          </a:p>
          <a:p>
            <a:endParaRPr lang="en-GB" sz="2000" dirty="0">
              <a:solidFill>
                <a:schemeClr val="bg1"/>
              </a:solidFill>
              <a:latin typeface="Comic Sans MS" panose="030F0702030302020204" pitchFamily="66" charset="0"/>
            </a:endParaRPr>
          </a:p>
          <a:p>
            <a:endParaRPr lang="en-GB" sz="2000" dirty="0">
              <a:solidFill>
                <a:schemeClr val="bg1"/>
              </a:solidFill>
              <a:latin typeface="Comic Sans MS" panose="030F0702030302020204" pitchFamily="66" charset="0"/>
            </a:endParaRPr>
          </a:p>
          <a:p>
            <a:endParaRPr lang="en-GB" sz="2000" dirty="0">
              <a:solidFill>
                <a:schemeClr val="bg1"/>
              </a:solidFill>
              <a:latin typeface="Comic Sans MS" panose="030F0702030302020204" pitchFamily="66" charset="0"/>
            </a:endParaRPr>
          </a:p>
          <a:p>
            <a:endParaRPr lang="en-GB" dirty="0">
              <a:solidFill>
                <a:schemeClr val="bg1"/>
              </a:solidFill>
              <a:latin typeface="Comic Sans MS" panose="030F0702030302020204" pitchFamily="66" charset="0"/>
            </a:endParaRPr>
          </a:p>
        </p:txBody>
      </p:sp>
      <p:pic>
        <p:nvPicPr>
          <p:cNvPr id="5" name="Picture 4">
            <a:extLst>
              <a:ext uri="{FF2B5EF4-FFF2-40B4-BE49-F238E27FC236}">
                <a16:creationId xmlns:a16="http://schemas.microsoft.com/office/drawing/2014/main" id="{D28D851A-7916-47EC-A647-5C0D60EC2764}"/>
              </a:ext>
            </a:extLst>
          </p:cNvPr>
          <p:cNvPicPr>
            <a:picLocks noChangeAspect="1"/>
          </p:cNvPicPr>
          <p:nvPr/>
        </p:nvPicPr>
        <p:blipFill>
          <a:blip r:embed="rId4"/>
          <a:stretch>
            <a:fillRect/>
          </a:stretch>
        </p:blipFill>
        <p:spPr>
          <a:xfrm>
            <a:off x="8024819" y="1002975"/>
            <a:ext cx="3989736" cy="5343396"/>
          </a:xfrm>
          <a:prstGeom prst="rect">
            <a:avLst/>
          </a:prstGeom>
        </p:spPr>
      </p:pic>
    </p:spTree>
    <p:extLst>
      <p:ext uri="{BB962C8B-B14F-4D97-AF65-F5344CB8AC3E}">
        <p14:creationId xmlns:p14="http://schemas.microsoft.com/office/powerpoint/2010/main" val="41453972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B74E45-1387-4B79-ADA2-C6BA141B1F9C}"/>
              </a:ext>
            </a:extLst>
          </p:cNvPr>
          <p:cNvSpPr>
            <a:spLocks noGrp="1"/>
          </p:cNvSpPr>
          <p:nvPr>
            <p:ph type="title"/>
          </p:nvPr>
        </p:nvSpPr>
        <p:spPr/>
        <p:txBody>
          <a:bodyPr>
            <a:noAutofit/>
          </a:bodyPr>
          <a:lstStyle/>
          <a:p>
            <a:endParaRPr lang="en-GB" sz="5400" cap="none"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EBF9F3B6-5A80-4F3B-9E8B-6CBC0A51762E}"/>
              </a:ext>
            </a:extLst>
          </p:cNvPr>
          <p:cNvSpPr>
            <a:spLocks noGrp="1"/>
          </p:cNvSpPr>
          <p:nvPr>
            <p:ph idx="1"/>
          </p:nvPr>
        </p:nvSpPr>
        <p:spPr>
          <a:xfrm>
            <a:off x="684212" y="1752600"/>
            <a:ext cx="11136313" cy="3615267"/>
          </a:xfrm>
        </p:spPr>
        <p:txBody>
          <a:bodyPr>
            <a:normAutofit fontScale="25000" lnSpcReduction="20000"/>
          </a:bodyPr>
          <a:lstStyle/>
          <a:p>
            <a:endParaRPr lang="en-GB" sz="2400" dirty="0">
              <a:solidFill>
                <a:schemeClr val="bg1"/>
              </a:solidFill>
              <a:latin typeface="Comic Sans MS" panose="030F0702030302020204" pitchFamily="66" charset="0"/>
            </a:endParaRPr>
          </a:p>
          <a:p>
            <a:r>
              <a:rPr lang="en-GB" sz="9600" dirty="0">
                <a:solidFill>
                  <a:schemeClr val="bg1"/>
                </a:solidFill>
                <a:latin typeface="Comic Sans MS" panose="030F0702030302020204" pitchFamily="66" charset="0"/>
              </a:rPr>
              <a:t>Recap: some different techniques an artist might use to create texture with paint.</a:t>
            </a:r>
          </a:p>
          <a:p>
            <a:endParaRPr lang="en-GB" sz="9600" dirty="0">
              <a:solidFill>
                <a:schemeClr val="bg1"/>
              </a:solidFill>
              <a:latin typeface="Comic Sans MS" panose="030F0702030302020204" pitchFamily="66" charset="0"/>
            </a:endParaRPr>
          </a:p>
          <a:p>
            <a:endParaRPr lang="en-GB" sz="9600" dirty="0">
              <a:solidFill>
                <a:schemeClr val="bg1"/>
              </a:solidFill>
              <a:latin typeface="Comic Sans MS" panose="030F0702030302020204" pitchFamily="66" charset="0"/>
            </a:endParaRPr>
          </a:p>
          <a:p>
            <a:r>
              <a:rPr lang="en-GB" sz="9600" dirty="0">
                <a:solidFill>
                  <a:schemeClr val="bg1"/>
                </a:solidFill>
                <a:latin typeface="Comic Sans MS" panose="030F0702030302020204" pitchFamily="66" charset="0"/>
              </a:rPr>
              <a:t>•	They put paint down in short, fat dabs and long, sleek strokes.</a:t>
            </a:r>
          </a:p>
          <a:p>
            <a:r>
              <a:rPr lang="en-GB" sz="9600" dirty="0">
                <a:solidFill>
                  <a:schemeClr val="bg1"/>
                </a:solidFill>
                <a:latin typeface="Comic Sans MS" panose="030F0702030302020204" pitchFamily="66" charset="0"/>
              </a:rPr>
              <a:t>•	They twirl their brushes to make circles and curls.</a:t>
            </a:r>
          </a:p>
          <a:p>
            <a:r>
              <a:rPr lang="en-GB" sz="9600" dirty="0">
                <a:solidFill>
                  <a:schemeClr val="bg1"/>
                </a:solidFill>
                <a:latin typeface="Comic Sans MS" panose="030F0702030302020204" pitchFamily="66" charset="0"/>
              </a:rPr>
              <a:t>•	They apply paint in thick layers that stick out from the canvas.</a:t>
            </a:r>
          </a:p>
          <a:p>
            <a:r>
              <a:rPr lang="en-GB" sz="9600" dirty="0">
                <a:solidFill>
                  <a:schemeClr val="bg1"/>
                </a:solidFill>
                <a:latin typeface="Comic Sans MS" panose="030F0702030302020204" pitchFamily="66" charset="0"/>
              </a:rPr>
              <a:t>•	They put different colours on top of each other.</a:t>
            </a:r>
          </a:p>
          <a:p>
            <a:r>
              <a:rPr lang="en-GB" sz="9600" dirty="0">
                <a:solidFill>
                  <a:schemeClr val="bg1"/>
                </a:solidFill>
                <a:latin typeface="Comic Sans MS" panose="030F0702030302020204" pitchFamily="66" charset="0"/>
              </a:rPr>
              <a:t>•	They mix in sand, dirt, or other materials into the paint. Add water first.</a:t>
            </a:r>
          </a:p>
          <a:p>
            <a:r>
              <a:rPr lang="en-GB" sz="9600" dirty="0">
                <a:solidFill>
                  <a:schemeClr val="bg1"/>
                </a:solidFill>
                <a:latin typeface="Comic Sans MS" panose="030F0702030302020204" pitchFamily="66" charset="0"/>
              </a:rPr>
              <a:t>•	•	They scratch through paint to show colours underneath. </a:t>
            </a:r>
          </a:p>
          <a:p>
            <a:endParaRPr lang="en-GB" sz="2400" dirty="0">
              <a:solidFill>
                <a:schemeClr val="bg1"/>
              </a:solidFill>
              <a:latin typeface="Comic Sans MS" panose="030F0702030302020204" pitchFamily="66" charset="0"/>
            </a:endParaRPr>
          </a:p>
          <a:p>
            <a:endParaRPr lang="en-GB" sz="2400" dirty="0">
              <a:solidFill>
                <a:schemeClr val="bg1"/>
              </a:solidFill>
              <a:latin typeface="Comic Sans MS" panose="030F0702030302020204" pitchFamily="66" charset="0"/>
            </a:endParaRPr>
          </a:p>
          <a:p>
            <a:endParaRPr lang="en-GB" sz="2400" dirty="0">
              <a:solidFill>
                <a:schemeClr val="bg1"/>
              </a:solidFill>
              <a:latin typeface="Comic Sans MS" panose="030F0702030302020204" pitchFamily="66" charset="0"/>
            </a:endParaRPr>
          </a:p>
          <a:p>
            <a:endParaRPr lang="en-GB" sz="2400" dirty="0">
              <a:solidFill>
                <a:schemeClr val="bg1"/>
              </a:solidFill>
              <a:latin typeface="Comic Sans MS" panose="030F0702030302020204" pitchFamily="66" charset="0"/>
            </a:endParaRPr>
          </a:p>
        </p:txBody>
      </p:sp>
    </p:spTree>
    <p:extLst>
      <p:ext uri="{BB962C8B-B14F-4D97-AF65-F5344CB8AC3E}">
        <p14:creationId xmlns:p14="http://schemas.microsoft.com/office/powerpoint/2010/main" val="38780559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fade">
                                      <p:cBhvr>
                                        <p:cTn id="7" dur="1000"/>
                                        <p:tgtEl>
                                          <p:spTgt spid="3">
                                            <p:txEl>
                                              <p:pRg st="4" end="4"/>
                                            </p:txEl>
                                          </p:spTgt>
                                        </p:tgtEl>
                                      </p:cBhvr>
                                    </p:animEffect>
                                    <p:anim calcmode="lin" valueType="num">
                                      <p:cBhvr>
                                        <p:cTn id="8"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5" end="5"/>
                                            </p:txEl>
                                          </p:spTgt>
                                        </p:tgtEl>
                                        <p:attrNameLst>
                                          <p:attrName>style.visibility</p:attrName>
                                        </p:attrNameLst>
                                      </p:cBhvr>
                                      <p:to>
                                        <p:strVal val="visible"/>
                                      </p:to>
                                    </p:set>
                                    <p:animEffect transition="in" filter="fade">
                                      <p:cBhvr>
                                        <p:cTn id="14" dur="1000"/>
                                        <p:tgtEl>
                                          <p:spTgt spid="3">
                                            <p:txEl>
                                              <p:pRg st="5" end="5"/>
                                            </p:txEl>
                                          </p:spTgt>
                                        </p:tgtEl>
                                      </p:cBhvr>
                                    </p:animEffect>
                                    <p:anim calcmode="lin" valueType="num">
                                      <p:cBhvr>
                                        <p:cTn id="15"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6" end="6"/>
                                            </p:txEl>
                                          </p:spTgt>
                                        </p:tgtEl>
                                        <p:attrNameLst>
                                          <p:attrName>style.visibility</p:attrName>
                                        </p:attrNameLst>
                                      </p:cBhvr>
                                      <p:to>
                                        <p:strVal val="visible"/>
                                      </p:to>
                                    </p:set>
                                    <p:animEffect transition="in" filter="fade">
                                      <p:cBhvr>
                                        <p:cTn id="21" dur="1000"/>
                                        <p:tgtEl>
                                          <p:spTgt spid="3">
                                            <p:txEl>
                                              <p:pRg st="6" end="6"/>
                                            </p:txEl>
                                          </p:spTgt>
                                        </p:tgtEl>
                                      </p:cBhvr>
                                    </p:animEffect>
                                    <p:anim calcmode="lin" valueType="num">
                                      <p:cBhvr>
                                        <p:cTn id="22"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3">
                                            <p:txEl>
                                              <p:pRg st="7" end="7"/>
                                            </p:txEl>
                                          </p:spTgt>
                                        </p:tgtEl>
                                        <p:attrNameLst>
                                          <p:attrName>style.visibility</p:attrName>
                                        </p:attrNameLst>
                                      </p:cBhvr>
                                      <p:to>
                                        <p:strVal val="visible"/>
                                      </p:to>
                                    </p:set>
                                    <p:animEffect transition="in" filter="fade">
                                      <p:cBhvr>
                                        <p:cTn id="28" dur="1000"/>
                                        <p:tgtEl>
                                          <p:spTgt spid="3">
                                            <p:txEl>
                                              <p:pRg st="7" end="7"/>
                                            </p:txEl>
                                          </p:spTgt>
                                        </p:tgtEl>
                                      </p:cBhvr>
                                    </p:animEffect>
                                    <p:anim calcmode="lin" valueType="num">
                                      <p:cBhvr>
                                        <p:cTn id="29"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3">
                                            <p:txEl>
                                              <p:pRg st="8" end="8"/>
                                            </p:txEl>
                                          </p:spTgt>
                                        </p:tgtEl>
                                        <p:attrNameLst>
                                          <p:attrName>style.visibility</p:attrName>
                                        </p:attrNameLst>
                                      </p:cBhvr>
                                      <p:to>
                                        <p:strVal val="visible"/>
                                      </p:to>
                                    </p:set>
                                    <p:animEffect transition="in" filter="fade">
                                      <p:cBhvr>
                                        <p:cTn id="35" dur="1000"/>
                                        <p:tgtEl>
                                          <p:spTgt spid="3">
                                            <p:txEl>
                                              <p:pRg st="8" end="8"/>
                                            </p:txEl>
                                          </p:spTgt>
                                        </p:tgtEl>
                                      </p:cBhvr>
                                    </p:animEffect>
                                    <p:anim calcmode="lin" valueType="num">
                                      <p:cBhvr>
                                        <p:cTn id="36"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3">
                                            <p:txEl>
                                              <p:pRg st="9" end="9"/>
                                            </p:txEl>
                                          </p:spTgt>
                                        </p:tgtEl>
                                        <p:attrNameLst>
                                          <p:attrName>style.visibility</p:attrName>
                                        </p:attrNameLst>
                                      </p:cBhvr>
                                      <p:to>
                                        <p:strVal val="visible"/>
                                      </p:to>
                                    </p:set>
                                    <p:animEffect transition="in" filter="fade">
                                      <p:cBhvr>
                                        <p:cTn id="42" dur="1000"/>
                                        <p:tgtEl>
                                          <p:spTgt spid="3">
                                            <p:txEl>
                                              <p:pRg st="9" end="9"/>
                                            </p:txEl>
                                          </p:spTgt>
                                        </p:tgtEl>
                                      </p:cBhvr>
                                    </p:animEffect>
                                    <p:anim calcmode="lin" valueType="num">
                                      <p:cBhvr>
                                        <p:cTn id="43" dur="1000" fill="hold"/>
                                        <p:tgtEl>
                                          <p:spTgt spid="3">
                                            <p:txEl>
                                              <p:pRg st="9" end="9"/>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9" end="9"/>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E86A3D0E-4813-4D21-A2FE-031C13A3F344}"/>
              </a:ext>
            </a:extLst>
          </p:cNvPr>
          <p:cNvSpPr txBox="1"/>
          <p:nvPr/>
        </p:nvSpPr>
        <p:spPr>
          <a:xfrm>
            <a:off x="333375" y="123378"/>
            <a:ext cx="11525250" cy="1569660"/>
          </a:xfrm>
          <a:prstGeom prst="rect">
            <a:avLst/>
          </a:prstGeom>
          <a:noFill/>
        </p:spPr>
        <p:txBody>
          <a:bodyPr wrap="square">
            <a:spAutoFit/>
          </a:bodyPr>
          <a:lstStyle/>
          <a:p>
            <a:pPr algn="ctr"/>
            <a:r>
              <a:rPr lang="en-GB" sz="4800" i="1" u="sng" dirty="0">
                <a:solidFill>
                  <a:schemeClr val="bg1"/>
                </a:solidFill>
                <a:latin typeface="Comic Sans MS" panose="030F0702030302020204" pitchFamily="66" charset="0"/>
              </a:rPr>
              <a:t>Activity</a:t>
            </a:r>
          </a:p>
          <a:p>
            <a:pPr algn="ctr"/>
            <a:endParaRPr lang="en-GB" sz="2400" i="1" u="sng" dirty="0">
              <a:solidFill>
                <a:schemeClr val="bg1"/>
              </a:solidFill>
              <a:latin typeface="Comic Sans MS" panose="030F0702030302020204" pitchFamily="66" charset="0"/>
            </a:endParaRPr>
          </a:p>
          <a:p>
            <a:pPr algn="ctr"/>
            <a:endParaRPr lang="en-GB" sz="2400" i="1" u="sng" dirty="0">
              <a:solidFill>
                <a:schemeClr val="bg1"/>
              </a:solidFill>
              <a:latin typeface="Comic Sans MS" panose="030F0702030302020204" pitchFamily="66" charset="0"/>
            </a:endParaRPr>
          </a:p>
        </p:txBody>
      </p:sp>
      <p:sp>
        <p:nvSpPr>
          <p:cNvPr id="4" name="TextBox 3">
            <a:extLst>
              <a:ext uri="{FF2B5EF4-FFF2-40B4-BE49-F238E27FC236}">
                <a16:creationId xmlns:a16="http://schemas.microsoft.com/office/drawing/2014/main" id="{E72846AA-A86E-4F96-BE36-E35AE3673B8F}"/>
              </a:ext>
            </a:extLst>
          </p:cNvPr>
          <p:cNvSpPr txBox="1"/>
          <p:nvPr/>
        </p:nvSpPr>
        <p:spPr>
          <a:xfrm>
            <a:off x="466725" y="1490008"/>
            <a:ext cx="11258550" cy="3416320"/>
          </a:xfrm>
          <a:prstGeom prst="rect">
            <a:avLst/>
          </a:prstGeom>
          <a:noFill/>
        </p:spPr>
        <p:txBody>
          <a:bodyPr wrap="square">
            <a:spAutoFit/>
          </a:bodyPr>
          <a:lstStyle/>
          <a:p>
            <a:r>
              <a:rPr lang="en-GB" sz="2400" b="0" i="0" dirty="0">
                <a:solidFill>
                  <a:srgbClr val="000000"/>
                </a:solidFill>
                <a:effectLst/>
                <a:latin typeface="Comic Sans MS" panose="030F0702030302020204" pitchFamily="66" charset="0"/>
              </a:rPr>
              <a:t>Today you be experimenting with creating texture. </a:t>
            </a:r>
          </a:p>
          <a:p>
            <a:endParaRPr lang="en-GB" sz="2400" dirty="0">
              <a:solidFill>
                <a:srgbClr val="000000"/>
              </a:solidFill>
              <a:latin typeface="Comic Sans MS" panose="030F0702030302020204" pitchFamily="66" charset="0"/>
            </a:endParaRPr>
          </a:p>
          <a:p>
            <a:r>
              <a:rPr lang="en-GB" sz="2400" b="0" i="0" dirty="0">
                <a:solidFill>
                  <a:srgbClr val="000000"/>
                </a:solidFill>
                <a:effectLst/>
                <a:latin typeface="Comic Sans MS" panose="030F0702030302020204" pitchFamily="66" charset="0"/>
              </a:rPr>
              <a:t>You can mix sand, glue and soil into your paint and apply it using different resources (paintbrushes, knives, spoons etc...). </a:t>
            </a:r>
          </a:p>
          <a:p>
            <a:endParaRPr lang="en-GB" sz="2400" dirty="0">
              <a:solidFill>
                <a:srgbClr val="000000"/>
              </a:solidFill>
              <a:latin typeface="Comic Sans MS" panose="030F0702030302020204" pitchFamily="66" charset="0"/>
            </a:endParaRPr>
          </a:p>
          <a:p>
            <a:r>
              <a:rPr lang="en-GB" sz="2400" b="0" i="0" dirty="0">
                <a:solidFill>
                  <a:srgbClr val="000000"/>
                </a:solidFill>
                <a:effectLst/>
                <a:latin typeface="Comic Sans MS" panose="030F0702030302020204" pitchFamily="66" charset="0"/>
              </a:rPr>
              <a:t>Work on a page in your art books and concentrate on experimenting with different techniques to create texture. </a:t>
            </a:r>
          </a:p>
          <a:p>
            <a:endParaRPr lang="en-GB" sz="2400" dirty="0">
              <a:solidFill>
                <a:srgbClr val="000000"/>
              </a:solidFill>
              <a:latin typeface="Comic Sans MS" panose="030F0702030302020204" pitchFamily="66" charset="0"/>
            </a:endParaRPr>
          </a:p>
          <a:p>
            <a:r>
              <a:rPr lang="en-GB" sz="2400" b="0" i="0" dirty="0">
                <a:solidFill>
                  <a:srgbClr val="000000"/>
                </a:solidFill>
                <a:effectLst/>
                <a:latin typeface="Comic Sans MS" panose="030F0702030302020204" pitchFamily="66" charset="0"/>
              </a:rPr>
              <a:t>Label the work with a brief description of the technique that has been used</a:t>
            </a:r>
            <a:endParaRPr lang="en-GB" sz="2400" dirty="0">
              <a:latin typeface="Comic Sans MS" panose="030F0702030302020204" pitchFamily="66" charset="0"/>
            </a:endParaRPr>
          </a:p>
        </p:txBody>
      </p:sp>
    </p:spTree>
    <p:extLst>
      <p:ext uri="{BB962C8B-B14F-4D97-AF65-F5344CB8AC3E}">
        <p14:creationId xmlns:p14="http://schemas.microsoft.com/office/powerpoint/2010/main" val="220385027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54E153-D3A9-4661-AE22-EDEE5DFED87D}"/>
              </a:ext>
            </a:extLst>
          </p:cNvPr>
          <p:cNvSpPr>
            <a:spLocks noGrp="1"/>
          </p:cNvSpPr>
          <p:nvPr>
            <p:ph type="title"/>
          </p:nvPr>
        </p:nvSpPr>
        <p:spPr>
          <a:xfrm>
            <a:off x="4618037" y="267757"/>
            <a:ext cx="8534400" cy="1507067"/>
          </a:xfrm>
        </p:spPr>
        <p:txBody>
          <a:bodyPr>
            <a:normAutofit/>
          </a:bodyPr>
          <a:lstStyle/>
          <a:p>
            <a:r>
              <a:rPr lang="en-US" sz="5400" i="1" u="sng" cap="none" dirty="0">
                <a:solidFill>
                  <a:schemeClr val="bg1"/>
                </a:solidFill>
                <a:latin typeface="Comic Sans MS" panose="030F0702030302020204" pitchFamily="66" charset="0"/>
              </a:rPr>
              <a:t>Plenary</a:t>
            </a:r>
            <a:endParaRPr lang="en-GB" sz="5400" i="1" u="sng" cap="none" dirty="0">
              <a:solidFill>
                <a:schemeClr val="bg1"/>
              </a:solidFill>
              <a:latin typeface="Comic Sans MS" panose="030F0702030302020204" pitchFamily="66" charset="0"/>
            </a:endParaRPr>
          </a:p>
        </p:txBody>
      </p:sp>
      <p:sp>
        <p:nvSpPr>
          <p:cNvPr id="3" name="Content Placeholder 2">
            <a:extLst>
              <a:ext uri="{FF2B5EF4-FFF2-40B4-BE49-F238E27FC236}">
                <a16:creationId xmlns:a16="http://schemas.microsoft.com/office/drawing/2014/main" id="{90313809-2B0C-4D68-B62D-0E1056C7087A}"/>
              </a:ext>
            </a:extLst>
          </p:cNvPr>
          <p:cNvSpPr>
            <a:spLocks noGrp="1"/>
          </p:cNvSpPr>
          <p:nvPr>
            <p:ph idx="1"/>
          </p:nvPr>
        </p:nvSpPr>
        <p:spPr>
          <a:xfrm>
            <a:off x="655636" y="2095500"/>
            <a:ext cx="10564813" cy="3615267"/>
          </a:xfrm>
        </p:spPr>
        <p:txBody>
          <a:bodyPr>
            <a:normAutofit/>
          </a:bodyPr>
          <a:lstStyle/>
          <a:p>
            <a:r>
              <a:rPr lang="en-GB" sz="2600" dirty="0">
                <a:solidFill>
                  <a:srgbClr val="000000"/>
                </a:solidFill>
                <a:latin typeface="Comic Sans MS" panose="030F0702030302020204" pitchFamily="66" charset="0"/>
              </a:rPr>
              <a:t>E</a:t>
            </a:r>
            <a:r>
              <a:rPr lang="en-GB" sz="2600" b="0" i="0" dirty="0">
                <a:solidFill>
                  <a:srgbClr val="000000"/>
                </a:solidFill>
                <a:effectLst/>
                <a:latin typeface="Comic Sans MS" panose="030F0702030302020204" pitchFamily="66" charset="0"/>
              </a:rPr>
              <a:t>xplain to your partner which technique you prefer </a:t>
            </a:r>
            <a:r>
              <a:rPr lang="en-GB" sz="2600" b="0" i="0" dirty="0" err="1">
                <a:solidFill>
                  <a:srgbClr val="000000"/>
                </a:solidFill>
                <a:effectLst/>
                <a:latin typeface="Comic Sans MS" panose="030F0702030302020204" pitchFamily="66" charset="0"/>
              </a:rPr>
              <a:t>andgive</a:t>
            </a:r>
            <a:r>
              <a:rPr lang="en-GB" sz="2600" b="0" i="0" dirty="0">
                <a:solidFill>
                  <a:srgbClr val="000000"/>
                </a:solidFill>
                <a:effectLst/>
                <a:latin typeface="Comic Sans MS" panose="030F0702030302020204" pitchFamily="66" charset="0"/>
              </a:rPr>
              <a:t> reasons for this preference.</a:t>
            </a:r>
          </a:p>
          <a:p>
            <a:endParaRPr lang="en-GB" sz="2600" dirty="0">
              <a:solidFill>
                <a:srgbClr val="000000"/>
              </a:solidFill>
              <a:latin typeface="Comic Sans MS" panose="030F0702030302020204" pitchFamily="66" charset="0"/>
            </a:endParaRPr>
          </a:p>
          <a:p>
            <a:r>
              <a:rPr lang="en-US" sz="2400" dirty="0">
                <a:solidFill>
                  <a:schemeClr val="bg1"/>
                </a:solidFill>
                <a:latin typeface="Comic Sans MS" panose="030F0702030302020204" pitchFamily="66" charset="0"/>
              </a:rPr>
              <a:t>What technique was most successful at creating texture?</a:t>
            </a:r>
          </a:p>
          <a:p>
            <a:endParaRPr lang="en-GB" sz="2400" dirty="0">
              <a:solidFill>
                <a:schemeClr val="bg1"/>
              </a:solidFill>
              <a:latin typeface="Comic Sans MS" panose="030F0702030302020204" pitchFamily="66" charset="0"/>
            </a:endParaRPr>
          </a:p>
        </p:txBody>
      </p:sp>
    </p:spTree>
    <p:extLst>
      <p:ext uri="{BB962C8B-B14F-4D97-AF65-F5344CB8AC3E}">
        <p14:creationId xmlns:p14="http://schemas.microsoft.com/office/powerpoint/2010/main" val="914051405"/>
      </p:ext>
    </p:extLst>
  </p:cSld>
  <p:clrMapOvr>
    <a:masterClrMapping/>
  </p:clrMapOvr>
</p:sld>
</file>

<file path=ppt/theme/theme1.xml><?xml version="1.0" encoding="utf-8"?>
<a:theme xmlns:a="http://schemas.openxmlformats.org/drawingml/2006/main" name="Slice">
  <a:themeElements>
    <a:clrScheme name="Slice">
      <a:dk1>
        <a:sysClr val="windowText" lastClr="000000"/>
      </a:dk1>
      <a:lt1>
        <a:sysClr val="window" lastClr="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fontScheme name="Slice">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lice">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3FEC7C6-62A9-40C4-99D2-581AACACAA2F}"/>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41443E85BA137C438EEAFD7FD4AD28F3" ma:contentTypeVersion="17" ma:contentTypeDescription="Create a new document." ma:contentTypeScope="" ma:versionID="59d72ef830b3e7d655a9cff1bd9798a9">
  <xsd:schema xmlns:xsd="http://www.w3.org/2001/XMLSchema" xmlns:xs="http://www.w3.org/2001/XMLSchema" xmlns:p="http://schemas.microsoft.com/office/2006/metadata/properties" xmlns:ns2="b7193443-4924-4c98-83f1-322a08f13154" xmlns:ns3="933c73ff-1f47-478d-836a-52d41c4c8390" targetNamespace="http://schemas.microsoft.com/office/2006/metadata/properties" ma:root="true" ma:fieldsID="ca80607aa85f642b5855281dc31d5a1f" ns2:_="" ns3:_="">
    <xsd:import namespace="b7193443-4924-4c98-83f1-322a08f13154"/>
    <xsd:import namespace="933c73ff-1f47-478d-836a-52d41c4c8390"/>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OCR" minOccurs="0"/>
                <xsd:element ref="ns2:MediaServiceLocation" minOccurs="0"/>
                <xsd:element ref="ns3:SharedWithUsers" minOccurs="0"/>
                <xsd:element ref="ns3:SharedWithDetails" minOccurs="0"/>
                <xsd:element ref="ns2:MediaServiceGenerationTime" minOccurs="0"/>
                <xsd:element ref="ns2:MediaServiceEventHashCode" minOccurs="0"/>
                <xsd:element ref="ns2:MediaServiceAutoKeyPoints" minOccurs="0"/>
                <xsd:element ref="ns2:MediaServiceKeyPoints"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193443-4924-4c98-83f1-322a08f13154" elementFormDefault="qualified">
    <xsd:import namespace="http://schemas.microsoft.com/office/2006/documentManagement/types"/>
    <xsd:import namespace="http://schemas.microsoft.com/office/infopath/2007/PartnerControls"/>
    <xsd:element name="MediaServiceMetadata" ma:index="7" nillable="true" ma:displayName="MediaServiceMetadata" ma:hidden="true" ma:internalName="MediaServiceMetadata" ma:readOnly="true">
      <xsd:simpleType>
        <xsd:restriction base="dms:Note"/>
      </xsd:simpleType>
    </xsd:element>
    <xsd:element name="MediaServiceFastMetadata" ma:index="8" nillable="true" ma:displayName="MediaServiceFastMetadata" ma:hidden="true" ma:internalName="MediaServiceFastMetadata" ma:readOnly="true">
      <xsd:simpleType>
        <xsd:restriction base="dms:Note"/>
      </xsd:simpleType>
    </xsd:element>
    <xsd:element name="MediaServiceDateTaken" ma:index="9" nillable="true" ma:displayName="MediaServiceDateTaken" ma:hidden="true" ma:internalName="MediaServiceDateTaken" ma:readOnly="true">
      <xsd:simpleType>
        <xsd:restriction base="dms:Text"/>
      </xsd:simpleType>
    </xsd:element>
    <xsd:element name="MediaServiceAutoTags" ma:index="10" nillable="true" ma:displayName="Tags" ma:hidden="true" ma:internalName="MediaServiceAutoTags" ma:readOnly="true">
      <xsd:simpleType>
        <xsd:restriction base="dms:Text"/>
      </xsd:simpleType>
    </xsd:element>
    <xsd:element name="MediaServiceOCR" ma:index="11" nillable="true" ma:displayName="Extracted Text" ma:hidden="true" ma:internalName="MediaServiceOCR" ma:readOnly="true">
      <xsd:simpleType>
        <xsd:restriction base="dms:Note"/>
      </xsd:simpleType>
    </xsd:element>
    <xsd:element name="MediaServiceLocation" ma:index="12" nillable="true" ma:displayName="Location" ma:hidden="true" ma:internalName="MediaServiceLocation"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hidden="true" ma:internalName="MediaServiceKeyPoints" ma:readOnly="true">
      <xsd:simpleType>
        <xsd:restriction base="dms:Note"/>
      </xsd:simpleType>
    </xsd:element>
    <xsd:element name="MediaLengthInSeconds" ma:index="20" nillable="true" ma:displayName="Length (seconds)"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933c73ff-1f47-478d-836a-52d41c4c8390" elementFormDefault="qualified">
    <xsd:import namespace="http://schemas.microsoft.com/office/2006/documentManagement/types"/>
    <xsd:import namespace="http://schemas.microsoft.com/office/infopath/2007/PartnerControls"/>
    <xsd:element name="SharedWithUsers" ma:index="13"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hidden="true" ma:internalName="SharedWithDetail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6D21EE1-EEDB-4C9F-9876-8AADC5DD973F}">
  <ds:schemaRefs>
    <ds:schemaRef ds:uri="http://schemas.microsoft.com/sharepoint/v3/contenttype/forms"/>
  </ds:schemaRefs>
</ds:datastoreItem>
</file>

<file path=customXml/itemProps2.xml><?xml version="1.0" encoding="utf-8"?>
<ds:datastoreItem xmlns:ds="http://schemas.openxmlformats.org/officeDocument/2006/customXml" ds:itemID="{26B06FCB-80A8-4A23-8A44-435F2444FA4B}">
  <ds:schemaRefs>
    <ds:schemaRef ds:uri="http://purl.org/dc/elements/1.1/"/>
    <ds:schemaRef ds:uri="http://schemas.microsoft.com/office/2006/metadata/properties"/>
    <ds:schemaRef ds:uri="http://schemas.microsoft.com/office/2006/documentManagement/types"/>
    <ds:schemaRef ds:uri="http://purl.org/dc/terms/"/>
    <ds:schemaRef ds:uri="http://schemas.openxmlformats.org/package/2006/metadata/core-properties"/>
    <ds:schemaRef ds:uri="http://purl.org/dc/dcmitype/"/>
    <ds:schemaRef ds:uri="http://schemas.microsoft.com/office/infopath/2007/PartnerControls"/>
    <ds:schemaRef ds:uri="933c73ff-1f47-478d-836a-52d41c4c8390"/>
    <ds:schemaRef ds:uri="b7193443-4924-4c98-83f1-322a08f13154"/>
    <ds:schemaRef ds:uri="http://www.w3.org/XML/1998/namespace"/>
  </ds:schemaRefs>
</ds:datastoreItem>
</file>

<file path=customXml/itemProps3.xml><?xml version="1.0" encoding="utf-8"?>
<ds:datastoreItem xmlns:ds="http://schemas.openxmlformats.org/officeDocument/2006/customXml" ds:itemID="{44B5AE00-864B-42B3-808F-200CBFE68A3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193443-4924-4c98-83f1-322a08f13154"/>
    <ds:schemaRef ds:uri="933c73ff-1f47-478d-836a-52d41c4c839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Slice</Template>
  <TotalTime>107</TotalTime>
  <Words>387</Words>
  <Application>Microsoft Office PowerPoint</Application>
  <PresentationFormat>Widescreen</PresentationFormat>
  <Paragraphs>51</Paragraphs>
  <Slides>8</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8</vt:i4>
      </vt:variant>
    </vt:vector>
  </HeadingPairs>
  <TitlesOfParts>
    <vt:vector size="12" baseType="lpstr">
      <vt:lpstr>Century Gothic</vt:lpstr>
      <vt:lpstr>Comic Sans MS</vt:lpstr>
      <vt:lpstr>Wingdings 3</vt:lpstr>
      <vt:lpstr>Slice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Plenary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Emily Fenner</dc:creator>
  <cp:lastModifiedBy>richard levens</cp:lastModifiedBy>
  <cp:revision>23</cp:revision>
  <dcterms:created xsi:type="dcterms:W3CDTF">2021-08-11T12:45:12Z</dcterms:created>
  <dcterms:modified xsi:type="dcterms:W3CDTF">2021-09-26T19:10:46Z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0x01010041443E85BA137C438EEAFD7FD4AD28F3</vt:lpwstr>
  </property>
</Properties>
</file>