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6" r:id="rId5"/>
    <p:sldId id="257" r:id="rId6"/>
    <p:sldId id="258" r:id="rId7"/>
    <p:sldId id="259" r:id="rId8"/>
    <p:sldId id="262" r:id="rId9"/>
    <p:sldId id="263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952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17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449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2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633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81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92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10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666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711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9246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789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0385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86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150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131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50EE7-5D15-47C9-81B4-F6FDD799A954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7ED8A13-6853-4C35-B39D-C44B74365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1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177" y="4777379"/>
            <a:ext cx="9597435" cy="1126283"/>
          </a:xfrm>
        </p:spPr>
        <p:txBody>
          <a:bodyPr>
            <a:no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LO: to understand how beliefs are conveyed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C: Christianity 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17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087" y="2891245"/>
            <a:ext cx="8915400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Christmas carols can you think of?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Why do we sing these carols at Christmas time?</a:t>
            </a:r>
          </a:p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Do you have a favourite Christmas carol? Why? </a:t>
            </a:r>
          </a:p>
        </p:txBody>
      </p:sp>
      <p:pic>
        <p:nvPicPr>
          <p:cNvPr id="1026" name="Picture 2" descr="Image result for think pair sha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262" y="0"/>
            <a:ext cx="3583577" cy="280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432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546377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Watch out!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584960"/>
            <a:ext cx="8915400" cy="377762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Christmas </a:t>
            </a:r>
            <a:r>
              <a:rPr lang="en-GB" sz="3200" i="1" dirty="0">
                <a:latin typeface="Comic Sans MS" panose="030F0702030302020204" pitchFamily="66" charset="0"/>
              </a:rPr>
              <a:t>carols</a:t>
            </a:r>
            <a:r>
              <a:rPr lang="en-GB" sz="3200" dirty="0">
                <a:latin typeface="Comic Sans MS" panose="030F0702030302020204" pitchFamily="66" charset="0"/>
              </a:rPr>
              <a:t> and Christmas </a:t>
            </a:r>
            <a:r>
              <a:rPr lang="en-GB" sz="3200" i="1" dirty="0">
                <a:latin typeface="Comic Sans MS" panose="030F0702030302020204" pitchFamily="66" charset="0"/>
              </a:rPr>
              <a:t>songs</a:t>
            </a:r>
            <a:r>
              <a:rPr lang="en-GB" sz="3200" dirty="0">
                <a:latin typeface="Comic Sans MS" panose="030F0702030302020204" pitchFamily="66" charset="0"/>
              </a:rPr>
              <a:t> are not the same!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Christmas </a:t>
            </a:r>
            <a:r>
              <a:rPr lang="en-GB" sz="3200" i="1" dirty="0">
                <a:latin typeface="Comic Sans MS" panose="030F0702030302020204" pitchFamily="66" charset="0"/>
              </a:rPr>
              <a:t>carols</a:t>
            </a:r>
            <a:r>
              <a:rPr lang="en-GB" sz="3200" dirty="0">
                <a:latin typeface="Comic Sans MS" panose="030F0702030302020204" pitchFamily="66" charset="0"/>
              </a:rPr>
              <a:t> are religious in nature, while Christmas </a:t>
            </a:r>
            <a:r>
              <a:rPr lang="en-GB" sz="3200" i="1" dirty="0">
                <a:latin typeface="Comic Sans MS" panose="030F0702030302020204" pitchFamily="66" charset="0"/>
              </a:rPr>
              <a:t>songs</a:t>
            </a:r>
            <a:r>
              <a:rPr lang="en-GB" sz="3200" dirty="0">
                <a:latin typeface="Comic Sans MS" panose="030F0702030302020204" pitchFamily="66" charset="0"/>
              </a:rPr>
              <a:t> are not.</a:t>
            </a:r>
          </a:p>
        </p:txBody>
      </p:sp>
      <p:pic>
        <p:nvPicPr>
          <p:cNvPr id="2050" name="Picture 2" descr="Image result for nativity sc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012" y="3748999"/>
            <a:ext cx="3149554" cy="310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ather christm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94" y="3748999"/>
            <a:ext cx="5309105" cy="310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417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Look at the lyrics of this Christmas Carol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434046"/>
            <a:ext cx="8915400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see any mention of the religious symbols we have looked at?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does the carol make you imagine?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it help you to picture the birth of Jesus?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have any questions about the carol?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 you understand the words used in the carol?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Does it make you wonder anything?</a:t>
            </a:r>
          </a:p>
        </p:txBody>
      </p:sp>
    </p:spTree>
    <p:extLst>
      <p:ext uri="{BB962C8B-B14F-4D97-AF65-F5344CB8AC3E}">
        <p14:creationId xmlns:p14="http://schemas.microsoft.com/office/powerpoint/2010/main" val="2764508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GB" sz="4400" b="1" dirty="0">
                <a:latin typeface="Comic Sans MS" panose="030F0702030302020204" pitchFamily="66" charset="0"/>
              </a:rPr>
              <a:t>O Holy Night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1966" y="1761310"/>
            <a:ext cx="5617028" cy="4990011"/>
          </a:xfrm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holy night! The stars are brightly shining,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It is the night of the dear Saviour's birth.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Long lay the world in sin and error pining.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Till He appeared and the Spirit felt its worth.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A thrill of hope the weary world rejoices,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For yonder breaks a new and glorious morn.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Fall on your knees! Oh, hear the angel voices!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 divine, the night when Christ was born;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night, O holy night, O night divine!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 night, O holy night, O night divine!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818812" y="1774373"/>
            <a:ext cx="5016138" cy="4976948"/>
          </a:xfrm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Led by the light of faith serenely beaming,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With glowing hearts by His cradle we stand.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O'er the world a star is sweetly gleaming,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Now come the wise men from out of the Orient land.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The King of kings lay thus lowly manger;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In all our trials born to be our friends.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He knows our need, our weakness is no stranger,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Behold your King! Before him lowly bend!</a:t>
            </a:r>
          </a:p>
        </p:txBody>
      </p:sp>
    </p:spTree>
    <p:extLst>
      <p:ext uri="{BB962C8B-B14F-4D97-AF65-F5344CB8AC3E}">
        <p14:creationId xmlns:p14="http://schemas.microsoft.com/office/powerpoint/2010/main" val="2036305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0409" y="1420945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We’re going to go out to the BOLE and make a picture from the materials outside showing what this Christmas Carol made us think of.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538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110917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 a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picture of what the carol makes you think of.</a:t>
                      </a:r>
                    </a:p>
                    <a:p>
                      <a:endParaRPr lang="en-GB" sz="1600" b="0" i="1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is your favourite Christmas carol? Why? 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Draw  a picture of what the carol makes you think of and label it with quotes from the carol.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If you were to write a Christmas carol, what would you write about? Why?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Annotate the carol with questions, what it makes you think of, any symbols you can find and what they may mean. 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do you think Christmas carols are important to Christians? </a:t>
                      </a:r>
                    </a:p>
                    <a:p>
                      <a:endParaRPr lang="en-GB" sz="1600" b="1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4954839" y="3600433"/>
            <a:ext cx="2503038" cy="31575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796496" y="3598532"/>
            <a:ext cx="2503038" cy="3157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40295" t="19732" r="31293" b="16519"/>
          <a:stretch/>
        </p:blipFill>
        <p:spPr>
          <a:xfrm>
            <a:off x="9017896" y="3472600"/>
            <a:ext cx="2503038" cy="315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6371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106986-9C71-4EAE-AAB6-9FFFE2AB5A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F8F418-6CC3-455C-96E3-6A9C578D748C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F942182-A6FB-4DFE-A051-88991D27932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190</TotalTime>
  <Words>448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Watch out!</vt:lpstr>
      <vt:lpstr>Look at the lyrics of this Christmas Carol</vt:lpstr>
      <vt:lpstr>O Holy Night</vt:lpstr>
      <vt:lpstr>We’re going to go out to the BOLE and make a picture from the materials outside showing what this Christmas Carol made us think of.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26th November 2019</dc:title>
  <dc:creator>Emily Fenner</dc:creator>
  <cp:lastModifiedBy>Rachael Norman</cp:lastModifiedBy>
  <cp:revision>9</cp:revision>
  <dcterms:created xsi:type="dcterms:W3CDTF">2019-11-21T08:08:33Z</dcterms:created>
  <dcterms:modified xsi:type="dcterms:W3CDTF">2021-11-18T15:49:15Z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