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0.xml" ContentType="application/vnd.openxmlformats-officedocument.theme+xml"/>
  <Override PartName="/ppt/slideLayouts/slideLayout24.xml" ContentType="application/vnd.openxmlformats-officedocument.presentationml.slideLayout+xml"/>
  <Override PartName="/ppt/theme/theme11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50" r:id="rId11"/>
    <p:sldMasterId id="2147483652" r:id="rId12"/>
    <p:sldMasterId id="2147483654" r:id="rId13"/>
    <p:sldMasterId id="2147483666" r:id="rId14"/>
    <p:sldMasterId id="2147483685" r:id="rId15"/>
  </p:sldMasterIdLst>
  <p:notesMasterIdLst>
    <p:notesMasterId r:id="rId28"/>
  </p:notesMasterIdLst>
  <p:sldIdLst>
    <p:sldId id="309" r:id="rId16"/>
    <p:sldId id="310" r:id="rId17"/>
    <p:sldId id="297" r:id="rId18"/>
    <p:sldId id="304" r:id="rId19"/>
    <p:sldId id="260" r:id="rId20"/>
    <p:sldId id="298" r:id="rId21"/>
    <p:sldId id="305" r:id="rId22"/>
    <p:sldId id="306" r:id="rId23"/>
    <p:sldId id="308" r:id="rId24"/>
    <p:sldId id="301" r:id="rId25"/>
    <p:sldId id="302" r:id="rId26"/>
    <p:sldId id="30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111" d="100"/>
          <a:sy n="111" d="100"/>
        </p:scale>
        <p:origin x="165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slide" Target="slides/slide6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344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972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25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9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87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66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862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60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613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007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8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623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4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9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80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1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91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5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34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8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9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75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1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95" y="966444"/>
            <a:ext cx="7059010" cy="4925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0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456" y="462657"/>
            <a:ext cx="8379088" cy="576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41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 10, 20, ___, 40, 50, 60, ___ 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 ___, 350, 360, 370, 380, ___,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blipFill>
                <a:blip r:embed="rId5"/>
                <a:stretch>
                  <a:fillRect l="-2213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71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 10, 20, ___, 40, 50, 60, ___ 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 ___, 350, 360, 370, 380, ___,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blipFill>
                <a:blip r:embed="rId5"/>
                <a:stretch>
                  <a:fillRect l="-2213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162594" y="324099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93920" y="324099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2951" y="324099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2625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340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5016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390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7203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12400" y="2886280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01443" y="4161500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790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77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78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79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73 to the nearest 10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017870" y="21416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  <a:endParaRPr lang="en-GB" sz="2000" dirty="0"/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9905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6683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93461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20239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470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73795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900573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27351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54130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74"/>
          <p:cNvSpPr txBox="1"/>
          <p:nvPr/>
        </p:nvSpPr>
        <p:spPr>
          <a:xfrm>
            <a:off x="813127" y="4380016"/>
            <a:ext cx="6656502" cy="111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nearest multiple of ten to ___ is ___.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 is ___ when rounded to the nearest ten.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93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73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2728687" y="3559238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73938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32491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38469" y="456038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73 is closer to 70 than 80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30765" y="5282759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73 rounded to the nearest 10 is 70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7651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77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78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79</a:t>
            </a:r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6992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78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6334556" y="3559499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84" name="Right Bracket 83"/>
          <p:cNvSpPr/>
          <p:nvPr/>
        </p:nvSpPr>
        <p:spPr>
          <a:xfrm rot="16200000">
            <a:off x="7133188" y="2015369"/>
            <a:ext cx="360000" cy="1435487"/>
          </a:xfrm>
          <a:prstGeom prst="rightBracket">
            <a:avLst>
              <a:gd name="adj" fmla="val 199373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3529201" y="-153128"/>
            <a:ext cx="360000" cy="5772485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540894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7173587" y="211416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76964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74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75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76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77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78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79</a:t>
            </a:r>
          </a:p>
        </p:txBody>
      </p:sp>
      <p:grpSp>
        <p:nvGrpSpPr>
          <p:cNvPr id="95" name="Group 94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6" name="Straight Connector 95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4" name="TextBox 74"/>
          <p:cNvSpPr txBox="1"/>
          <p:nvPr/>
        </p:nvSpPr>
        <p:spPr>
          <a:xfrm>
            <a:off x="846303" y="4811929"/>
            <a:ext cx="6656502" cy="111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nearest multiple of ten to ___ is ___.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 is ___ when rounded to the nearest ten.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75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84" grpId="0" animBg="1"/>
      <p:bldP spid="87" grpId="0" animBg="1"/>
      <p:bldP spid="88" grpId="0"/>
      <p:bldP spid="8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602825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628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30240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00799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75659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46817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179752" y="350564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90439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64210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37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34062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38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07832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39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35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4169216" y="3534833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/>
          <p:cNvSpPr txBox="1"/>
          <p:nvPr/>
        </p:nvSpPr>
        <p:spPr>
          <a:xfrm>
            <a:off x="2470346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068533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67512" y="487777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35 rounded to the nearest 10 is 40</a:t>
            </a:r>
          </a:p>
        </p:txBody>
      </p:sp>
      <p:sp>
        <p:nvSpPr>
          <p:cNvPr id="34" name="Right Bracket 33"/>
          <p:cNvSpPr/>
          <p:nvPr/>
        </p:nvSpPr>
        <p:spPr>
          <a:xfrm rot="16200000">
            <a:off x="6050847" y="933027"/>
            <a:ext cx="360000" cy="3600171"/>
          </a:xfrm>
          <a:prstGeom prst="rightBracket">
            <a:avLst>
              <a:gd name="adj" fmla="val 500024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Right Bracket 34"/>
          <p:cNvSpPr/>
          <p:nvPr/>
        </p:nvSpPr>
        <p:spPr>
          <a:xfrm rot="5400000" flipH="1">
            <a:off x="2446860" y="929214"/>
            <a:ext cx="360000" cy="3607802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96406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7" grpId="0" animBg="1"/>
      <p:bldP spid="88" grpId="0"/>
      <p:bldP spid="89" grpId="0"/>
      <p:bldP spid="91" grpId="0"/>
      <p:bldP spid="34" grpId="0" animBg="1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8083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629697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21096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92962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65208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37673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08831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79989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53759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147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2622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148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73824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149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144 to the nearest 10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2129151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728306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35" name="Right Bracket 34"/>
          <p:cNvSpPr/>
          <p:nvPr/>
        </p:nvSpPr>
        <p:spPr>
          <a:xfrm rot="16200000">
            <a:off x="5690069" y="572248"/>
            <a:ext cx="360000" cy="4321730"/>
          </a:xfrm>
          <a:prstGeom prst="rightBracket">
            <a:avLst>
              <a:gd name="adj" fmla="val 600240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6" name="Right Bracket 35"/>
          <p:cNvSpPr/>
          <p:nvPr/>
        </p:nvSpPr>
        <p:spPr>
          <a:xfrm rot="5400000" flipH="1">
            <a:off x="2086080" y="1289994"/>
            <a:ext cx="360000" cy="2886241"/>
          </a:xfrm>
          <a:prstGeom prst="rightBracket">
            <a:avLst>
              <a:gd name="adj" fmla="val 40086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3458416" y="3519654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74"/>
          <p:cNvSpPr txBox="1"/>
          <p:nvPr/>
        </p:nvSpPr>
        <p:spPr>
          <a:xfrm>
            <a:off x="905192" y="4627383"/>
            <a:ext cx="6656502" cy="11169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nearest multiple of ten to ___ is ___.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 is ___ when rounded to the nearest ten.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14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88" grpId="0"/>
      <p:bldP spid="89" grpId="0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on the worksheet.</a:t>
            </a:r>
            <a:br>
              <a:rPr lang="en-GB" dirty="0"/>
            </a:br>
            <a:r>
              <a:rPr lang="en-GB" dirty="0"/>
              <a:t>Extension – annotate with sentences using the stem sentence.</a:t>
            </a:r>
          </a:p>
        </p:txBody>
      </p:sp>
    </p:spTree>
    <p:extLst>
      <p:ext uri="{BB962C8B-B14F-4D97-AF65-F5344CB8AC3E}">
        <p14:creationId xmlns:p14="http://schemas.microsoft.com/office/powerpoint/2010/main" val="31450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1|0.7|3|1.8|0.8|5.6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8.2|9.3|2.4|16.7|2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8|2.3|1.2|5.3|2.2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1|1|1.8|0.9|1.8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6|1.4|8.5|1.3|1|1.7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3|0.8|7|1.1|2.9|0.9|3.2|1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F03052E-7E03-49E5-95D0-2190BCDB4E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3461</TotalTime>
  <Words>288</Words>
  <Application>Microsoft Office PowerPoint</Application>
  <PresentationFormat>On-screen Show (4:3)</PresentationFormat>
  <Paragraphs>107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12</vt:i4>
      </vt:variant>
    </vt:vector>
  </HeadingPairs>
  <TitlesOfParts>
    <vt:vector size="30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2_Custom Design</vt:lpstr>
      <vt:lpstr>3_Custom Design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on the worksheet. Extension – annotate with sentences using the stem sentence.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Taiyibha Ahmed</cp:lastModifiedBy>
  <cp:revision>189</cp:revision>
  <dcterms:created xsi:type="dcterms:W3CDTF">2019-07-05T11:02:13Z</dcterms:created>
  <dcterms:modified xsi:type="dcterms:W3CDTF">2020-11-22T10:57:06Z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