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6" r:id="rId4"/>
    <p:sldId id="257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tum Celliers" initials="TC" lastIdx="0" clrIdx="0">
    <p:extLst>
      <p:ext uri="{19B8F6BF-5375-455C-9EA6-DF929625EA0E}">
        <p15:presenceInfo xmlns:p15="http://schemas.microsoft.com/office/powerpoint/2012/main" userId="S-1-5-21-445685737-710781008-2806010839-711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696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20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145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279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868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14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411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78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390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61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734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E3834-A9AF-443C-ACE3-64572105F601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9CFC4-6FC5-4093-8DE4-EA798A9B3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25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6AUB79YxkwQ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pZ3u5Z6pO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92582" y="877222"/>
            <a:ext cx="6096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Monday 15 November 2021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u="sng" dirty="0">
                <a:latin typeface="Comic Sans MS" panose="030F0702030302020204" pitchFamily="66" charset="0"/>
              </a:rPr>
              <a:t>Anti-Bullying </a:t>
            </a:r>
            <a:r>
              <a:rPr lang="en-GB" sz="3200" u="sng" dirty="0" smtClean="0">
                <a:latin typeface="Comic Sans MS" panose="030F0702030302020204" pitchFamily="66" charset="0"/>
              </a:rPr>
              <a:t>Week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76" y="3566105"/>
            <a:ext cx="4564206" cy="265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854300" y="4306694"/>
            <a:ext cx="31918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Odd Socks Day!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521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16979" y="435709"/>
            <a:ext cx="6699183" cy="11550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77759" y="830181"/>
            <a:ext cx="5763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Let’s share a fact about our odd socks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535" y="1823309"/>
            <a:ext cx="114161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Comic Sans MS" panose="030F0702030302020204" pitchFamily="66" charset="0"/>
              </a:rPr>
              <a:t>Why did you choose to wear these specific socks? 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Do they have a special individual meaning? Are they your favourite socks or did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you just pick up the first socks you could find? Can you remember who gave them to you?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What does it mean to be unique?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Why do you think we are all unique?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Why are we all the same today?</a:t>
            </a:r>
          </a:p>
          <a:p>
            <a:endParaRPr lang="en-GB" sz="2400" u="sng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Today we have all chosen to wear odd socks to celebrate our uniqueness whilst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also showing that we are in it together!</a:t>
            </a:r>
          </a:p>
        </p:txBody>
      </p:sp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073" y="435709"/>
            <a:ext cx="2221864" cy="125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4779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824480" y="665018"/>
            <a:ext cx="6624320" cy="127554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24866" y="992909"/>
            <a:ext cx="57422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Odd Socks Day Assembly!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95855" y="3678442"/>
            <a:ext cx="32176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https://youtu.be/6AUB79YxkwQ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874" y="2485646"/>
            <a:ext cx="6541944" cy="33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56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543" y="206808"/>
            <a:ext cx="6871566" cy="65486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725294" y="2231505"/>
            <a:ext cx="43893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Let’s  try sing along with the lyrics!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Let’s  put actions to our song!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60908" y="4066370"/>
            <a:ext cx="3081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3"/>
              </a:rPr>
              <a:t>https://youtu.be/lpZ3u5Z6pOg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4935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8146" y="3583710"/>
            <a:ext cx="1102096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What do you think this song is about?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How are the lyrics linked to Odd Socks Day and One Kind Word?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Why do you think Andy and the Odd Socks chose these words?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think share pa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456767"/>
            <a:ext cx="30861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230" y="414677"/>
            <a:ext cx="3926898" cy="261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49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65104" y="974035"/>
            <a:ext cx="35125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Chain of kindness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339" y="974035"/>
            <a:ext cx="1905000" cy="54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46" y="316764"/>
            <a:ext cx="1857467" cy="185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861" y="2215366"/>
            <a:ext cx="12034064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Let’s create a chain of kindness like Andy sings in his song. </a:t>
            </a:r>
          </a:p>
          <a:p>
            <a:pPr algn="ctr"/>
            <a:r>
              <a:rPr lang="en-GB" sz="2000" b="1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I will give you 2 minutes to think of something kind to say to the person next to you.</a:t>
            </a:r>
          </a:p>
          <a:p>
            <a:pPr algn="ctr"/>
            <a:endParaRPr lang="en-GB" sz="2000" b="1" dirty="0">
              <a:solidFill>
                <a:schemeClr val="accent5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Each person will say something kind to the person next to them, passing on the kindness on a </a:t>
            </a:r>
          </a:p>
          <a:p>
            <a:pPr algn="ctr"/>
            <a:r>
              <a:rPr lang="en-GB" sz="2000" b="1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chain reaction.</a:t>
            </a:r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666836" y="3835830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What could we say?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I love your socks.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 are really fun!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 are great at football.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 are a fluent reader with great expression.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 are excellent at art.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I am glad I sit next to you in class.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 are my best friend.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Thank you for always being kind to me.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94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209" y="571765"/>
            <a:ext cx="4771592" cy="60843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09878" y="702741"/>
            <a:ext cx="5389617" cy="4585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How will you spread the One Kind Work message</a:t>
            </a:r>
          </a:p>
          <a:p>
            <a:r>
              <a:rPr lang="en-GB" u="sng" dirty="0">
                <a:latin typeface="Comic Sans MS" panose="030F0702030302020204" pitchFamily="66" charset="0"/>
              </a:rPr>
              <a:t>t</a:t>
            </a:r>
            <a:r>
              <a:rPr lang="en-GB" u="sng" dirty="0" smtClean="0">
                <a:latin typeface="Comic Sans MS" panose="030F0702030302020204" pitchFamily="66" charset="0"/>
              </a:rPr>
              <a:t>his week?</a:t>
            </a:r>
          </a:p>
          <a:p>
            <a:endParaRPr lang="en-GB" dirty="0"/>
          </a:p>
          <a:p>
            <a:r>
              <a:rPr lang="en-GB" dirty="0" smtClean="0"/>
              <a:t>Being polite to all adults and children I come into </a:t>
            </a:r>
          </a:p>
          <a:p>
            <a:r>
              <a:rPr lang="en-GB" dirty="0" smtClean="0"/>
              <a:t>contact with.</a:t>
            </a:r>
          </a:p>
          <a:p>
            <a:r>
              <a:rPr lang="en-GB" dirty="0" smtClean="0"/>
              <a:t>Sharing and take turns and listening to what others </a:t>
            </a:r>
          </a:p>
          <a:p>
            <a:r>
              <a:rPr lang="en-GB" dirty="0"/>
              <a:t>h</a:t>
            </a:r>
            <a:r>
              <a:rPr lang="en-GB" dirty="0" smtClean="0"/>
              <a:t>ave to say.</a:t>
            </a:r>
          </a:p>
          <a:p>
            <a:r>
              <a:rPr lang="en-GB" dirty="0" smtClean="0"/>
              <a:t>Asking someone to join in my game if they seem </a:t>
            </a:r>
          </a:p>
          <a:p>
            <a:r>
              <a:rPr lang="en-GB" dirty="0" smtClean="0"/>
              <a:t>lonely on the playground.</a:t>
            </a:r>
          </a:p>
          <a:p>
            <a:r>
              <a:rPr lang="en-GB" dirty="0" smtClean="0"/>
              <a:t>Giving others more compliments this week, without </a:t>
            </a:r>
          </a:p>
          <a:p>
            <a:r>
              <a:rPr lang="en-GB" dirty="0" smtClean="0"/>
              <a:t>expecting anything in return.</a:t>
            </a:r>
          </a:p>
          <a:p>
            <a:r>
              <a:rPr lang="en-GB" dirty="0" smtClean="0"/>
              <a:t>Being kind to my siblings and doing jobs around the </a:t>
            </a:r>
          </a:p>
          <a:p>
            <a:r>
              <a:rPr lang="en-GB" dirty="0" smtClean="0"/>
              <a:t>house to help out my parents!</a:t>
            </a:r>
          </a:p>
          <a:p>
            <a:endParaRPr lang="en-GB" dirty="0"/>
          </a:p>
          <a:p>
            <a:r>
              <a:rPr lang="en-GB" sz="2000" dirty="0" smtClean="0">
                <a:latin typeface="Comic Sans MS" panose="030F0702030302020204" pitchFamily="66" charset="0"/>
              </a:rPr>
              <a:t>Fill in the One Kind Word pledge for our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kindness window display.</a:t>
            </a:r>
          </a:p>
        </p:txBody>
      </p:sp>
    </p:spTree>
    <p:extLst>
      <p:ext uri="{BB962C8B-B14F-4D97-AF65-F5344CB8AC3E}">
        <p14:creationId xmlns:p14="http://schemas.microsoft.com/office/powerpoint/2010/main" val="2628258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1317" y="507077"/>
            <a:ext cx="104390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On a piece of plain paper, draw a sock and decorate it in colour for Odd Socks day.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Write a word/ words relating to kindness in the centre of your sock.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Cut out our sock and write your name on it. These will be used on our kindness display.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124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657" y="1846839"/>
            <a:ext cx="4514850" cy="480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653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33040" y="1808480"/>
            <a:ext cx="63914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Have a happy week!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75" y="3461514"/>
            <a:ext cx="2729865" cy="2527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827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449</Words>
  <Application>Microsoft Office PowerPoint</Application>
  <PresentationFormat>Widescreen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3</cp:revision>
  <dcterms:created xsi:type="dcterms:W3CDTF">2021-11-14T19:48:02Z</dcterms:created>
  <dcterms:modified xsi:type="dcterms:W3CDTF">2021-11-14T21:17:14Z</dcterms:modified>
</cp:coreProperties>
</file>