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249B67-C9E7-46D8-B40F-C5C411D4993B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9231FE-D52C-4293-AD4C-5032E888B5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61310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249B67-C9E7-46D8-B40F-C5C411D4993B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9231FE-D52C-4293-AD4C-5032E888B5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08957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249B67-C9E7-46D8-B40F-C5C411D4993B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9231FE-D52C-4293-AD4C-5032E888B5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86734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249B67-C9E7-46D8-B40F-C5C411D4993B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9231FE-D52C-4293-AD4C-5032E888B5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08930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249B67-C9E7-46D8-B40F-C5C411D4993B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9231FE-D52C-4293-AD4C-5032E888B5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78085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249B67-C9E7-46D8-B40F-C5C411D4993B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9231FE-D52C-4293-AD4C-5032E888B5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77233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249B67-C9E7-46D8-B40F-C5C411D4993B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9231FE-D52C-4293-AD4C-5032E888B5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25192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249B67-C9E7-46D8-B40F-C5C411D4993B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9231FE-D52C-4293-AD4C-5032E888B5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94500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249B67-C9E7-46D8-B40F-C5C411D4993B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9231FE-D52C-4293-AD4C-5032E888B5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23349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249B67-C9E7-46D8-B40F-C5C411D4993B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9231FE-D52C-4293-AD4C-5032E888B5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24167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249B67-C9E7-46D8-B40F-C5C411D4993B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9231FE-D52C-4293-AD4C-5032E888B5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00864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249B67-C9E7-46D8-B40F-C5C411D4993B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9231FE-D52C-4293-AD4C-5032E888B5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40558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19814" t="10446" r="15128" b="5446"/>
          <a:stretch/>
        </p:blipFill>
        <p:spPr>
          <a:xfrm>
            <a:off x="1386840" y="0"/>
            <a:ext cx="9418320" cy="68457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538688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20013" t="15982" r="14828" b="7946"/>
          <a:stretch/>
        </p:blipFill>
        <p:spPr>
          <a:xfrm>
            <a:off x="857795" y="0"/>
            <a:ext cx="10476411" cy="68766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000561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13187" t="9732" r="14626" b="14731"/>
          <a:stretch/>
        </p:blipFill>
        <p:spPr>
          <a:xfrm>
            <a:off x="267509" y="-1"/>
            <a:ext cx="11656983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238514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13388" t="9910" r="14727" b="5982"/>
          <a:stretch/>
        </p:blipFill>
        <p:spPr>
          <a:xfrm>
            <a:off x="883338" y="0"/>
            <a:ext cx="1042532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644794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66</TotalTime>
  <Words>0</Words>
  <Application>Microsoft Office PowerPoint</Application>
  <PresentationFormat>Widescreen</PresentationFormat>
  <Paragraphs>0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Emily Fenner</dc:creator>
  <cp:lastModifiedBy>Emily Fenner</cp:lastModifiedBy>
  <cp:revision>4</cp:revision>
  <dcterms:created xsi:type="dcterms:W3CDTF">2020-03-20T10:57:12Z</dcterms:created>
  <dcterms:modified xsi:type="dcterms:W3CDTF">2020-04-20T08:29:12Z</dcterms:modified>
</cp:coreProperties>
</file>