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B5C7-4700-4562-AFBF-6204956A18D6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977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B5C7-4700-4562-AFBF-6204956A18D6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763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B5C7-4700-4562-AFBF-6204956A18D6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827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B5C7-4700-4562-AFBF-6204956A18D6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285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B5C7-4700-4562-AFBF-6204956A18D6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445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B5C7-4700-4562-AFBF-6204956A18D6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999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B5C7-4700-4562-AFBF-6204956A18D6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852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B5C7-4700-4562-AFBF-6204956A18D6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341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B5C7-4700-4562-AFBF-6204956A18D6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333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B5C7-4700-4562-AFBF-6204956A18D6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3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9B5C7-4700-4562-AFBF-6204956A18D6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844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F9B5C7-4700-4562-AFBF-6204956A18D6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8EE53-6D30-4D09-9DF3-5EC6F257B2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319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engageworship.org/ajaxupload/5%2027%20Engage%20At%20Hom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710" y="0"/>
            <a:ext cx="970858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94711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engageworship.org/ajaxupload/5%2029%20Engage%20At%20Hom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710" y="0"/>
            <a:ext cx="970858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29040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engageworship.org/ajaxupload/5%2030%20Engage%20At%20Hom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710" y="0"/>
            <a:ext cx="970858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60282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3</cp:revision>
  <dcterms:created xsi:type="dcterms:W3CDTF">2020-06-29T12:05:59Z</dcterms:created>
  <dcterms:modified xsi:type="dcterms:W3CDTF">2020-07-06T11:47:16Z</dcterms:modified>
</cp:coreProperties>
</file>